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15"/>
  </p:notesMasterIdLst>
  <p:handoutMasterIdLst>
    <p:handoutMasterId r:id="rId16"/>
  </p:handoutMasterIdLst>
  <p:sldIdLst>
    <p:sldId id="273" r:id="rId2"/>
    <p:sldId id="15565" r:id="rId3"/>
    <p:sldId id="287" r:id="rId4"/>
    <p:sldId id="15570" r:id="rId5"/>
    <p:sldId id="15569" r:id="rId6"/>
    <p:sldId id="15566" r:id="rId7"/>
    <p:sldId id="15567" r:id="rId8"/>
    <p:sldId id="15568" r:id="rId9"/>
    <p:sldId id="675" r:id="rId10"/>
    <p:sldId id="1735" r:id="rId11"/>
    <p:sldId id="1736" r:id="rId12"/>
    <p:sldId id="264"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6F1E"/>
    <a:srgbClr val="CA67B7"/>
    <a:srgbClr val="A468A7"/>
    <a:srgbClr val="F97D00"/>
    <a:srgbClr val="000000"/>
    <a:srgbClr val="0B3C90"/>
    <a:srgbClr val="489FDF"/>
    <a:srgbClr val="EF2737"/>
    <a:srgbClr val="FFFFFF"/>
    <a:srgbClr val="580F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59590B-5B1F-E744-BC35-220C90501207}" v="11" dt="2024-07-21T01:52:15.93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64"/>
    <p:restoredTop sz="96327"/>
  </p:normalViewPr>
  <p:slideViewPr>
    <p:cSldViewPr snapToGrid="0" snapToObjects="1" showGuides="1">
      <p:cViewPr>
        <p:scale>
          <a:sx n="101" d="100"/>
          <a:sy n="101" d="100"/>
        </p:scale>
        <p:origin x="152" y="672"/>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107" d="100"/>
          <a:sy n="107" d="100"/>
        </p:scale>
        <p:origin x="200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449598-36FE-C947-9CE8-E4EF53B20589}" type="doc">
      <dgm:prSet loTypeId="urn:microsoft.com/office/officeart/2005/8/layout/list1" loCatId="relationship" qsTypeId="urn:microsoft.com/office/officeart/2005/8/quickstyle/simple1" qsCatId="simple" csTypeId="urn:microsoft.com/office/officeart/2005/8/colors/accent1_2" csCatId="accent1" phldr="1"/>
      <dgm:spPr/>
      <dgm:t>
        <a:bodyPr/>
        <a:lstStyle/>
        <a:p>
          <a:endParaRPr lang="en-US"/>
        </a:p>
      </dgm:t>
    </dgm:pt>
    <dgm:pt modelId="{B500B884-3D5B-0A4A-A9F6-C92093505318}">
      <dgm:prSet phldrT="[Text]" custT="1"/>
      <dgm:spPr>
        <a:solidFill>
          <a:srgbClr val="A73B61"/>
        </a:solidFill>
      </dgm:spPr>
      <dgm:t>
        <a:bodyPr/>
        <a:lstStyle/>
        <a:p>
          <a:pPr>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How NASA science missions are formulated, proposed, and selected.</a:t>
          </a:r>
          <a:endParaRPr lang="en-US" sz="2000" dirty="0">
            <a:solidFill>
              <a:schemeClr val="bg1"/>
            </a:solidFill>
            <a:latin typeface="Arial" panose="020B0604020202020204" pitchFamily="34" charset="0"/>
            <a:cs typeface="Arial" panose="020B0604020202020204" pitchFamily="34" charset="0"/>
          </a:endParaRPr>
        </a:p>
      </dgm:t>
    </dgm:pt>
    <dgm:pt modelId="{720E71B7-B246-4446-A806-5E0D5DA34C3E}" type="parTrans" cxnId="{1531361E-9DE8-3045-BDE6-DAA8996A160D}">
      <dgm:prSet/>
      <dgm:spPr/>
      <dgm:t>
        <a:bodyPr/>
        <a:lstStyle/>
        <a:p>
          <a:endParaRPr lang="en-US"/>
        </a:p>
      </dgm:t>
    </dgm:pt>
    <dgm:pt modelId="{5886106D-ED7A-9349-BDC1-00C4B6F20E32}" type="sibTrans" cxnId="{1531361E-9DE8-3045-BDE6-DAA8996A160D}">
      <dgm:prSet/>
      <dgm:spPr/>
      <dgm:t>
        <a:bodyPr/>
        <a:lstStyle/>
        <a:p>
          <a:endParaRPr lang="en-US"/>
        </a:p>
      </dgm:t>
    </dgm:pt>
    <dgm:pt modelId="{BEEA3E0B-0A4D-7940-9EC1-691BEAAAE76D}">
      <dgm:prSet custT="1"/>
      <dgm:spPr>
        <a:solidFill>
          <a:srgbClr val="A73B61"/>
        </a:solidFill>
      </dgm:spPr>
      <dgm:t>
        <a:bodyPr/>
        <a:lstStyle/>
        <a:p>
          <a:r>
            <a:rPr lang="en-US" sz="2000" b="1" dirty="0">
              <a:solidFill>
                <a:schemeClr val="bg1"/>
              </a:solidFill>
              <a:latin typeface="Arial" panose="020B0604020202020204" pitchFamily="34" charset="0"/>
              <a:cs typeface="Arial" panose="020B0604020202020204" pitchFamily="34" charset="0"/>
            </a:rPr>
            <a:t>Best practices in converting the science goals of NASA into a mission implementation. </a:t>
          </a:r>
          <a:endParaRPr lang="en-US" sz="2000" dirty="0">
            <a:solidFill>
              <a:schemeClr val="bg1"/>
            </a:solidFill>
            <a:latin typeface="Arial" panose="020B0604020202020204" pitchFamily="34" charset="0"/>
            <a:cs typeface="Arial" panose="020B0604020202020204" pitchFamily="34" charset="0"/>
          </a:endParaRPr>
        </a:p>
      </dgm:t>
    </dgm:pt>
    <dgm:pt modelId="{A9E64837-F4F9-8249-B2C2-0EBB5A383635}" type="parTrans" cxnId="{10295048-10C3-BC47-9969-8ACED1ECEDC6}">
      <dgm:prSet/>
      <dgm:spPr/>
      <dgm:t>
        <a:bodyPr/>
        <a:lstStyle/>
        <a:p>
          <a:endParaRPr lang="en-US"/>
        </a:p>
      </dgm:t>
    </dgm:pt>
    <dgm:pt modelId="{11B9EF29-6E90-3646-9229-F45E925A4B2F}" type="sibTrans" cxnId="{10295048-10C3-BC47-9969-8ACED1ECEDC6}">
      <dgm:prSet/>
      <dgm:spPr/>
      <dgm:t>
        <a:bodyPr/>
        <a:lstStyle/>
        <a:p>
          <a:endParaRPr lang="en-US"/>
        </a:p>
      </dgm:t>
    </dgm:pt>
    <dgm:pt modelId="{7099DFA5-9FF1-9147-AEB5-C702FDFA2217}">
      <dgm:prSet custT="1"/>
      <dgm:spPr>
        <a:solidFill>
          <a:srgbClr val="A73B61"/>
        </a:solidFill>
      </dgm:spPr>
      <dgm:t>
        <a:bodyPr/>
        <a:lstStyle/>
        <a:p>
          <a:r>
            <a:rPr lang="en-US" sz="2000" b="1" dirty="0">
              <a:solidFill>
                <a:schemeClr val="bg1"/>
              </a:solidFill>
              <a:latin typeface="Arial" panose="020B0604020202020204" pitchFamily="34" charset="0"/>
              <a:cs typeface="Arial" panose="020B0604020202020204" pitchFamily="34" charset="0"/>
            </a:rPr>
            <a:t>The teamwork required to develop a mission concept. </a:t>
          </a:r>
          <a:endParaRPr lang="en-US" sz="2000" dirty="0">
            <a:solidFill>
              <a:schemeClr val="bg1"/>
            </a:solidFill>
            <a:latin typeface="Arial" panose="020B0604020202020204" pitchFamily="34" charset="0"/>
            <a:cs typeface="Arial" panose="020B0604020202020204" pitchFamily="34" charset="0"/>
          </a:endParaRPr>
        </a:p>
      </dgm:t>
    </dgm:pt>
    <dgm:pt modelId="{81B8B328-EC45-7042-A254-A697152C7847}" type="parTrans" cxnId="{EFF0698D-0AFF-FE47-8596-B02900C964E5}">
      <dgm:prSet/>
      <dgm:spPr/>
      <dgm:t>
        <a:bodyPr/>
        <a:lstStyle/>
        <a:p>
          <a:endParaRPr lang="en-US"/>
        </a:p>
      </dgm:t>
    </dgm:pt>
    <dgm:pt modelId="{B1694A70-39FE-1C40-9835-3E18C20CF4F2}" type="sibTrans" cxnId="{EFF0698D-0AFF-FE47-8596-B02900C964E5}">
      <dgm:prSet/>
      <dgm:spPr/>
      <dgm:t>
        <a:bodyPr/>
        <a:lstStyle/>
        <a:p>
          <a:endParaRPr lang="en-US"/>
        </a:p>
      </dgm:t>
    </dgm:pt>
    <dgm:pt modelId="{82F2120E-A50A-AA42-B0E5-805CE4ED06E9}">
      <dgm:prSet custT="1"/>
      <dgm:spPr>
        <a:solidFill>
          <a:srgbClr val="A73B61"/>
        </a:solidFill>
      </dgm:spPr>
      <dgm:t>
        <a:bodyPr/>
        <a:lstStyle/>
        <a:p>
          <a:r>
            <a:rPr lang="en-US" sz="2000" b="1" dirty="0">
              <a:solidFill>
                <a:schemeClr val="bg1"/>
              </a:solidFill>
              <a:latin typeface="Arial" panose="020B0604020202020204" pitchFamily="34" charset="0"/>
              <a:cs typeface="Arial" panose="020B0604020202020204" pitchFamily="34" charset="0"/>
            </a:rPr>
            <a:t>Best practices in responding to an announcement of opportunity.</a:t>
          </a:r>
        </a:p>
      </dgm:t>
    </dgm:pt>
    <dgm:pt modelId="{C08009E1-1B2B-6942-9310-E9021187F288}" type="parTrans" cxnId="{82F4BAE9-8311-F547-914F-E3389F455C5C}">
      <dgm:prSet/>
      <dgm:spPr/>
      <dgm:t>
        <a:bodyPr/>
        <a:lstStyle/>
        <a:p>
          <a:endParaRPr lang="en-US"/>
        </a:p>
      </dgm:t>
    </dgm:pt>
    <dgm:pt modelId="{A9CF5E15-D4D3-9F4B-B7BA-FA157E2D7F26}" type="sibTrans" cxnId="{82F4BAE9-8311-F547-914F-E3389F455C5C}">
      <dgm:prSet/>
      <dgm:spPr/>
      <dgm:t>
        <a:bodyPr/>
        <a:lstStyle/>
        <a:p>
          <a:endParaRPr lang="en-US"/>
        </a:p>
      </dgm:t>
    </dgm:pt>
    <dgm:pt modelId="{F01C574D-1A3F-744C-A240-9677AE6EAC50}">
      <dgm:prSet custT="1"/>
      <dgm:spPr>
        <a:solidFill>
          <a:srgbClr val="A73B61"/>
        </a:solidFill>
      </dgm:spPr>
      <dgm:t>
        <a:bodyPr/>
        <a:lstStyle/>
        <a:p>
          <a:r>
            <a:rPr lang="en-US" sz="2000" b="1" dirty="0">
              <a:solidFill>
                <a:schemeClr val="bg1"/>
              </a:solidFill>
              <a:latin typeface="Arial" panose="020B0604020202020204" pitchFamily="34" charset="0"/>
              <a:cs typeface="Arial" panose="020B0604020202020204" pitchFamily="34" charset="0"/>
            </a:rPr>
            <a:t>The NASA structure for developing missions. </a:t>
          </a:r>
          <a:endParaRPr lang="en-US" sz="2000" dirty="0">
            <a:solidFill>
              <a:schemeClr val="bg1"/>
            </a:solidFill>
            <a:latin typeface="Arial" panose="020B0604020202020204" pitchFamily="34" charset="0"/>
            <a:cs typeface="Arial" panose="020B0604020202020204" pitchFamily="34" charset="0"/>
          </a:endParaRPr>
        </a:p>
      </dgm:t>
    </dgm:pt>
    <dgm:pt modelId="{497E3BB9-1653-4441-AFE0-C3F71BF15909}" type="parTrans" cxnId="{C011C5F7-61E8-0B48-A3C0-0EE4C528D581}">
      <dgm:prSet/>
      <dgm:spPr/>
      <dgm:t>
        <a:bodyPr/>
        <a:lstStyle/>
        <a:p>
          <a:endParaRPr lang="en-US"/>
        </a:p>
      </dgm:t>
    </dgm:pt>
    <dgm:pt modelId="{99BDE2F5-D752-D64F-80A5-605B4EA00F8A}" type="sibTrans" cxnId="{C011C5F7-61E8-0B48-A3C0-0EE4C528D581}">
      <dgm:prSet/>
      <dgm:spPr/>
      <dgm:t>
        <a:bodyPr/>
        <a:lstStyle/>
        <a:p>
          <a:endParaRPr lang="en-US"/>
        </a:p>
      </dgm:t>
    </dgm:pt>
    <dgm:pt modelId="{4F6CE205-29E3-0546-8C78-45211EC91A07}" type="pres">
      <dgm:prSet presAssocID="{47449598-36FE-C947-9CE8-E4EF53B20589}" presName="linear" presStyleCnt="0">
        <dgm:presLayoutVars>
          <dgm:dir/>
          <dgm:animLvl val="lvl"/>
          <dgm:resizeHandles val="exact"/>
        </dgm:presLayoutVars>
      </dgm:prSet>
      <dgm:spPr/>
    </dgm:pt>
    <dgm:pt modelId="{AFCDE7FA-75B8-3340-A464-12A9A2C5A57A}" type="pres">
      <dgm:prSet presAssocID="{B500B884-3D5B-0A4A-A9F6-C92093505318}" presName="parentLin" presStyleCnt="0"/>
      <dgm:spPr/>
    </dgm:pt>
    <dgm:pt modelId="{CA12B743-8E05-4E4C-BFD7-CEE07E12D45F}" type="pres">
      <dgm:prSet presAssocID="{B500B884-3D5B-0A4A-A9F6-C92093505318}" presName="parentLeftMargin" presStyleLbl="node1" presStyleIdx="0" presStyleCnt="5"/>
      <dgm:spPr/>
    </dgm:pt>
    <dgm:pt modelId="{B711DEC7-DF12-1F40-8EC8-675C58B444F5}" type="pres">
      <dgm:prSet presAssocID="{B500B884-3D5B-0A4A-A9F6-C92093505318}" presName="parentText" presStyleLbl="node1" presStyleIdx="0" presStyleCnt="5" custScaleY="87425">
        <dgm:presLayoutVars>
          <dgm:chMax val="0"/>
          <dgm:bulletEnabled val="1"/>
        </dgm:presLayoutVars>
      </dgm:prSet>
      <dgm:spPr/>
    </dgm:pt>
    <dgm:pt modelId="{B66CB50D-8D22-5640-B356-6BA849DFB3D5}" type="pres">
      <dgm:prSet presAssocID="{B500B884-3D5B-0A4A-A9F6-C92093505318}" presName="negativeSpace" presStyleCnt="0"/>
      <dgm:spPr/>
    </dgm:pt>
    <dgm:pt modelId="{46211D3E-0840-A647-9304-C11E8A64C489}" type="pres">
      <dgm:prSet presAssocID="{B500B884-3D5B-0A4A-A9F6-C92093505318}" presName="childText" presStyleLbl="conFgAcc1" presStyleIdx="0" presStyleCnt="5">
        <dgm:presLayoutVars>
          <dgm:bulletEnabled val="1"/>
        </dgm:presLayoutVars>
      </dgm:prSet>
      <dgm:spPr>
        <a:noFill/>
        <a:ln>
          <a:solidFill>
            <a:srgbClr val="A73B61"/>
          </a:solidFill>
        </a:ln>
      </dgm:spPr>
    </dgm:pt>
    <dgm:pt modelId="{D7BF34C2-9B40-AC4D-8D6D-8DB76D63919F}" type="pres">
      <dgm:prSet presAssocID="{5886106D-ED7A-9349-BDC1-00C4B6F20E32}" presName="spaceBetweenRectangles" presStyleCnt="0"/>
      <dgm:spPr/>
    </dgm:pt>
    <dgm:pt modelId="{F3C8808F-0C34-AC49-975D-03D567791F2B}" type="pres">
      <dgm:prSet presAssocID="{BEEA3E0B-0A4D-7940-9EC1-691BEAAAE76D}" presName="parentLin" presStyleCnt="0"/>
      <dgm:spPr/>
    </dgm:pt>
    <dgm:pt modelId="{701FDB10-9AE2-174C-8A72-C12EFBA205F9}" type="pres">
      <dgm:prSet presAssocID="{BEEA3E0B-0A4D-7940-9EC1-691BEAAAE76D}" presName="parentLeftMargin" presStyleLbl="node1" presStyleIdx="0" presStyleCnt="5"/>
      <dgm:spPr/>
    </dgm:pt>
    <dgm:pt modelId="{266AEA72-1932-534A-B0BE-9DC47905098C}" type="pres">
      <dgm:prSet presAssocID="{BEEA3E0B-0A4D-7940-9EC1-691BEAAAE76D}" presName="parentText" presStyleLbl="node1" presStyleIdx="1" presStyleCnt="5" custScaleY="87764" custLinFactNeighborX="-5509" custLinFactNeighborY="6343">
        <dgm:presLayoutVars>
          <dgm:chMax val="0"/>
          <dgm:bulletEnabled val="1"/>
        </dgm:presLayoutVars>
      </dgm:prSet>
      <dgm:spPr/>
    </dgm:pt>
    <dgm:pt modelId="{0F413CDB-E701-C540-A066-32B1DC168BA4}" type="pres">
      <dgm:prSet presAssocID="{BEEA3E0B-0A4D-7940-9EC1-691BEAAAE76D}" presName="negativeSpace" presStyleCnt="0"/>
      <dgm:spPr/>
    </dgm:pt>
    <dgm:pt modelId="{C98E3F27-F971-7E4B-BC03-3E9EC93C52AB}" type="pres">
      <dgm:prSet presAssocID="{BEEA3E0B-0A4D-7940-9EC1-691BEAAAE76D}" presName="childText" presStyleLbl="conFgAcc1" presStyleIdx="1" presStyleCnt="5">
        <dgm:presLayoutVars>
          <dgm:bulletEnabled val="1"/>
        </dgm:presLayoutVars>
      </dgm:prSet>
      <dgm:spPr>
        <a:noFill/>
        <a:ln>
          <a:solidFill>
            <a:srgbClr val="A73B61"/>
          </a:solidFill>
        </a:ln>
      </dgm:spPr>
    </dgm:pt>
    <dgm:pt modelId="{63ECC6DD-25B1-7E4E-B74C-767C1EF94EEF}" type="pres">
      <dgm:prSet presAssocID="{11B9EF29-6E90-3646-9229-F45E925A4B2F}" presName="spaceBetweenRectangles" presStyleCnt="0"/>
      <dgm:spPr/>
    </dgm:pt>
    <dgm:pt modelId="{C83C62AF-0D70-B64F-8688-6AE95FEEB13F}" type="pres">
      <dgm:prSet presAssocID="{7099DFA5-9FF1-9147-AEB5-C702FDFA2217}" presName="parentLin" presStyleCnt="0"/>
      <dgm:spPr/>
    </dgm:pt>
    <dgm:pt modelId="{D1405D21-6D55-F249-AFB3-2D5018D6E6A5}" type="pres">
      <dgm:prSet presAssocID="{7099DFA5-9FF1-9147-AEB5-C702FDFA2217}" presName="parentLeftMargin" presStyleLbl="node1" presStyleIdx="1" presStyleCnt="5"/>
      <dgm:spPr/>
    </dgm:pt>
    <dgm:pt modelId="{C39B3047-73BB-1147-91EE-02DA524B7735}" type="pres">
      <dgm:prSet presAssocID="{7099DFA5-9FF1-9147-AEB5-C702FDFA2217}" presName="parentText" presStyleLbl="node1" presStyleIdx="2" presStyleCnt="5" custScaleY="87764">
        <dgm:presLayoutVars>
          <dgm:chMax val="0"/>
          <dgm:bulletEnabled val="1"/>
        </dgm:presLayoutVars>
      </dgm:prSet>
      <dgm:spPr/>
    </dgm:pt>
    <dgm:pt modelId="{7C356B7B-83FA-BB45-82DF-7F4FE18E37EA}" type="pres">
      <dgm:prSet presAssocID="{7099DFA5-9FF1-9147-AEB5-C702FDFA2217}" presName="negativeSpace" presStyleCnt="0"/>
      <dgm:spPr/>
    </dgm:pt>
    <dgm:pt modelId="{EDC4D2C6-F3D6-A143-B9F1-3218D116B4A1}" type="pres">
      <dgm:prSet presAssocID="{7099DFA5-9FF1-9147-AEB5-C702FDFA2217}" presName="childText" presStyleLbl="conFgAcc1" presStyleIdx="2" presStyleCnt="5">
        <dgm:presLayoutVars>
          <dgm:bulletEnabled val="1"/>
        </dgm:presLayoutVars>
      </dgm:prSet>
      <dgm:spPr>
        <a:noFill/>
        <a:ln>
          <a:solidFill>
            <a:srgbClr val="A73B61"/>
          </a:solidFill>
        </a:ln>
      </dgm:spPr>
    </dgm:pt>
    <dgm:pt modelId="{78C87A27-5D27-3D46-80E0-D94CD5C4A981}" type="pres">
      <dgm:prSet presAssocID="{B1694A70-39FE-1C40-9835-3E18C20CF4F2}" presName="spaceBetweenRectangles" presStyleCnt="0"/>
      <dgm:spPr/>
    </dgm:pt>
    <dgm:pt modelId="{7C37B8CA-003C-2643-BC43-E39B7CED9120}" type="pres">
      <dgm:prSet presAssocID="{82F2120E-A50A-AA42-B0E5-805CE4ED06E9}" presName="parentLin" presStyleCnt="0"/>
      <dgm:spPr/>
    </dgm:pt>
    <dgm:pt modelId="{C9C068FF-B26C-DD4E-AF47-9D0745DB9485}" type="pres">
      <dgm:prSet presAssocID="{82F2120E-A50A-AA42-B0E5-805CE4ED06E9}" presName="parentLeftMargin" presStyleLbl="node1" presStyleIdx="2" presStyleCnt="5"/>
      <dgm:spPr/>
    </dgm:pt>
    <dgm:pt modelId="{0A8E683A-30A3-6047-B96C-2D325EA675B0}" type="pres">
      <dgm:prSet presAssocID="{82F2120E-A50A-AA42-B0E5-805CE4ED06E9}" presName="parentText" presStyleLbl="node1" presStyleIdx="3" presStyleCnt="5" custScaleY="87971">
        <dgm:presLayoutVars>
          <dgm:chMax val="0"/>
          <dgm:bulletEnabled val="1"/>
        </dgm:presLayoutVars>
      </dgm:prSet>
      <dgm:spPr/>
    </dgm:pt>
    <dgm:pt modelId="{781C998D-41D5-FC4F-A0AB-27B00C7E5EA8}" type="pres">
      <dgm:prSet presAssocID="{82F2120E-A50A-AA42-B0E5-805CE4ED06E9}" presName="negativeSpace" presStyleCnt="0"/>
      <dgm:spPr/>
    </dgm:pt>
    <dgm:pt modelId="{6B36BDF4-325C-0042-8FCC-F1A73D675AA2}" type="pres">
      <dgm:prSet presAssocID="{82F2120E-A50A-AA42-B0E5-805CE4ED06E9}" presName="childText" presStyleLbl="conFgAcc1" presStyleIdx="3" presStyleCnt="5">
        <dgm:presLayoutVars>
          <dgm:bulletEnabled val="1"/>
        </dgm:presLayoutVars>
      </dgm:prSet>
      <dgm:spPr>
        <a:noFill/>
        <a:ln>
          <a:solidFill>
            <a:srgbClr val="A73B61"/>
          </a:solidFill>
        </a:ln>
      </dgm:spPr>
    </dgm:pt>
    <dgm:pt modelId="{3ADB8DE5-3096-144C-AB06-7A05D24E25D9}" type="pres">
      <dgm:prSet presAssocID="{A9CF5E15-D4D3-9F4B-B7BA-FA157E2D7F26}" presName="spaceBetweenRectangles" presStyleCnt="0"/>
      <dgm:spPr/>
    </dgm:pt>
    <dgm:pt modelId="{48023EC8-57EB-564B-868C-B2B7D71E4CDB}" type="pres">
      <dgm:prSet presAssocID="{F01C574D-1A3F-744C-A240-9677AE6EAC50}" presName="parentLin" presStyleCnt="0"/>
      <dgm:spPr/>
    </dgm:pt>
    <dgm:pt modelId="{B4F365FD-1821-0147-8CBB-A740B78A9357}" type="pres">
      <dgm:prSet presAssocID="{F01C574D-1A3F-744C-A240-9677AE6EAC50}" presName="parentLeftMargin" presStyleLbl="node1" presStyleIdx="3" presStyleCnt="5"/>
      <dgm:spPr/>
    </dgm:pt>
    <dgm:pt modelId="{0B67DF31-8C19-8349-A5B0-3EA164DB4FCF}" type="pres">
      <dgm:prSet presAssocID="{F01C574D-1A3F-744C-A240-9677AE6EAC50}" presName="parentText" presStyleLbl="node1" presStyleIdx="4" presStyleCnt="5" custScaleY="84254">
        <dgm:presLayoutVars>
          <dgm:chMax val="0"/>
          <dgm:bulletEnabled val="1"/>
        </dgm:presLayoutVars>
      </dgm:prSet>
      <dgm:spPr/>
    </dgm:pt>
    <dgm:pt modelId="{04907DE3-527B-2A4B-BB64-6E945258E12F}" type="pres">
      <dgm:prSet presAssocID="{F01C574D-1A3F-744C-A240-9677AE6EAC50}" presName="negativeSpace" presStyleCnt="0"/>
      <dgm:spPr/>
    </dgm:pt>
    <dgm:pt modelId="{88A09F9A-8C85-064C-BB93-3335E7F2D79D}" type="pres">
      <dgm:prSet presAssocID="{F01C574D-1A3F-744C-A240-9677AE6EAC50}" presName="childText" presStyleLbl="conFgAcc1" presStyleIdx="4" presStyleCnt="5">
        <dgm:presLayoutVars>
          <dgm:bulletEnabled val="1"/>
        </dgm:presLayoutVars>
      </dgm:prSet>
      <dgm:spPr>
        <a:noFill/>
        <a:ln>
          <a:solidFill>
            <a:srgbClr val="A73B61"/>
          </a:solidFill>
        </a:ln>
      </dgm:spPr>
    </dgm:pt>
  </dgm:ptLst>
  <dgm:cxnLst>
    <dgm:cxn modelId="{932AE707-2627-5148-9B54-39059C0433BC}" type="presOf" srcId="{BEEA3E0B-0A4D-7940-9EC1-691BEAAAE76D}" destId="{701FDB10-9AE2-174C-8A72-C12EFBA205F9}" srcOrd="0" destOrd="0" presId="urn:microsoft.com/office/officeart/2005/8/layout/list1"/>
    <dgm:cxn modelId="{C9383010-EA10-7F47-932C-0F20E4F6BA75}" type="presOf" srcId="{F01C574D-1A3F-744C-A240-9677AE6EAC50}" destId="{B4F365FD-1821-0147-8CBB-A740B78A9357}" srcOrd="0" destOrd="0" presId="urn:microsoft.com/office/officeart/2005/8/layout/list1"/>
    <dgm:cxn modelId="{1531361E-9DE8-3045-BDE6-DAA8996A160D}" srcId="{47449598-36FE-C947-9CE8-E4EF53B20589}" destId="{B500B884-3D5B-0A4A-A9F6-C92093505318}" srcOrd="0" destOrd="0" parTransId="{720E71B7-B246-4446-A806-5E0D5DA34C3E}" sibTransId="{5886106D-ED7A-9349-BDC1-00C4B6F20E32}"/>
    <dgm:cxn modelId="{C2AADF45-E4C1-A140-B41E-6B63B4985C49}" type="presOf" srcId="{7099DFA5-9FF1-9147-AEB5-C702FDFA2217}" destId="{D1405D21-6D55-F249-AFB3-2D5018D6E6A5}" srcOrd="0" destOrd="0" presId="urn:microsoft.com/office/officeart/2005/8/layout/list1"/>
    <dgm:cxn modelId="{10295048-10C3-BC47-9969-8ACED1ECEDC6}" srcId="{47449598-36FE-C947-9CE8-E4EF53B20589}" destId="{BEEA3E0B-0A4D-7940-9EC1-691BEAAAE76D}" srcOrd="1" destOrd="0" parTransId="{A9E64837-F4F9-8249-B2C2-0EBB5A383635}" sibTransId="{11B9EF29-6E90-3646-9229-F45E925A4B2F}"/>
    <dgm:cxn modelId="{3A827169-3C22-7A4C-9D66-36FEF8DF3B90}" type="presOf" srcId="{F01C574D-1A3F-744C-A240-9677AE6EAC50}" destId="{0B67DF31-8C19-8349-A5B0-3EA164DB4FCF}" srcOrd="1" destOrd="0" presId="urn:microsoft.com/office/officeart/2005/8/layout/list1"/>
    <dgm:cxn modelId="{E8075988-DC6B-A74C-8F43-A14B1B71E9DA}" type="presOf" srcId="{BEEA3E0B-0A4D-7940-9EC1-691BEAAAE76D}" destId="{266AEA72-1932-534A-B0BE-9DC47905098C}" srcOrd="1" destOrd="0" presId="urn:microsoft.com/office/officeart/2005/8/layout/list1"/>
    <dgm:cxn modelId="{34043C8C-740C-D249-B95A-61A1C5576328}" type="presOf" srcId="{47449598-36FE-C947-9CE8-E4EF53B20589}" destId="{4F6CE205-29E3-0546-8C78-45211EC91A07}" srcOrd="0" destOrd="0" presId="urn:microsoft.com/office/officeart/2005/8/layout/list1"/>
    <dgm:cxn modelId="{EFF0698D-0AFF-FE47-8596-B02900C964E5}" srcId="{47449598-36FE-C947-9CE8-E4EF53B20589}" destId="{7099DFA5-9FF1-9147-AEB5-C702FDFA2217}" srcOrd="2" destOrd="0" parTransId="{81B8B328-EC45-7042-A254-A697152C7847}" sibTransId="{B1694A70-39FE-1C40-9835-3E18C20CF4F2}"/>
    <dgm:cxn modelId="{A31225A3-95AA-BF4A-935A-083DE402AA2D}" type="presOf" srcId="{7099DFA5-9FF1-9147-AEB5-C702FDFA2217}" destId="{C39B3047-73BB-1147-91EE-02DA524B7735}" srcOrd="1" destOrd="0" presId="urn:microsoft.com/office/officeart/2005/8/layout/list1"/>
    <dgm:cxn modelId="{BD5E2CA8-C923-E04D-8446-2B41BC67D0B3}" type="presOf" srcId="{82F2120E-A50A-AA42-B0E5-805CE4ED06E9}" destId="{C9C068FF-B26C-DD4E-AF47-9D0745DB9485}" srcOrd="0" destOrd="0" presId="urn:microsoft.com/office/officeart/2005/8/layout/list1"/>
    <dgm:cxn modelId="{3910D2B7-B0E6-9440-9446-A582BE0134AF}" type="presOf" srcId="{B500B884-3D5B-0A4A-A9F6-C92093505318}" destId="{CA12B743-8E05-4E4C-BFD7-CEE07E12D45F}" srcOrd="0" destOrd="0" presId="urn:microsoft.com/office/officeart/2005/8/layout/list1"/>
    <dgm:cxn modelId="{FCD9A4D9-CA73-2A4D-A7B1-E78252E494E3}" type="presOf" srcId="{82F2120E-A50A-AA42-B0E5-805CE4ED06E9}" destId="{0A8E683A-30A3-6047-B96C-2D325EA675B0}" srcOrd="1" destOrd="0" presId="urn:microsoft.com/office/officeart/2005/8/layout/list1"/>
    <dgm:cxn modelId="{82F4BAE9-8311-F547-914F-E3389F455C5C}" srcId="{47449598-36FE-C947-9CE8-E4EF53B20589}" destId="{82F2120E-A50A-AA42-B0E5-805CE4ED06E9}" srcOrd="3" destOrd="0" parTransId="{C08009E1-1B2B-6942-9310-E9021187F288}" sibTransId="{A9CF5E15-D4D3-9F4B-B7BA-FA157E2D7F26}"/>
    <dgm:cxn modelId="{C8EA24F4-1141-CB42-A090-8CB1C72E5113}" type="presOf" srcId="{B500B884-3D5B-0A4A-A9F6-C92093505318}" destId="{B711DEC7-DF12-1F40-8EC8-675C58B444F5}" srcOrd="1" destOrd="0" presId="urn:microsoft.com/office/officeart/2005/8/layout/list1"/>
    <dgm:cxn modelId="{C011C5F7-61E8-0B48-A3C0-0EE4C528D581}" srcId="{47449598-36FE-C947-9CE8-E4EF53B20589}" destId="{F01C574D-1A3F-744C-A240-9677AE6EAC50}" srcOrd="4" destOrd="0" parTransId="{497E3BB9-1653-4441-AFE0-C3F71BF15909}" sibTransId="{99BDE2F5-D752-D64F-80A5-605B4EA00F8A}"/>
    <dgm:cxn modelId="{4AA4B4EC-D6D1-934D-B1B5-80A1BF794D86}" type="presParOf" srcId="{4F6CE205-29E3-0546-8C78-45211EC91A07}" destId="{AFCDE7FA-75B8-3340-A464-12A9A2C5A57A}" srcOrd="0" destOrd="0" presId="urn:microsoft.com/office/officeart/2005/8/layout/list1"/>
    <dgm:cxn modelId="{57A86B15-B601-EA4B-8AC5-D07F5D429373}" type="presParOf" srcId="{AFCDE7FA-75B8-3340-A464-12A9A2C5A57A}" destId="{CA12B743-8E05-4E4C-BFD7-CEE07E12D45F}" srcOrd="0" destOrd="0" presId="urn:microsoft.com/office/officeart/2005/8/layout/list1"/>
    <dgm:cxn modelId="{51BCC1CA-C2BE-8543-B6C1-F868499C6F6A}" type="presParOf" srcId="{AFCDE7FA-75B8-3340-A464-12A9A2C5A57A}" destId="{B711DEC7-DF12-1F40-8EC8-675C58B444F5}" srcOrd="1" destOrd="0" presId="urn:microsoft.com/office/officeart/2005/8/layout/list1"/>
    <dgm:cxn modelId="{5B55F229-CFC6-EF42-ABF3-1D88FEBBD4F1}" type="presParOf" srcId="{4F6CE205-29E3-0546-8C78-45211EC91A07}" destId="{B66CB50D-8D22-5640-B356-6BA849DFB3D5}" srcOrd="1" destOrd="0" presId="urn:microsoft.com/office/officeart/2005/8/layout/list1"/>
    <dgm:cxn modelId="{96C7D8B4-9AA1-5C47-B42E-31E8B540464A}" type="presParOf" srcId="{4F6CE205-29E3-0546-8C78-45211EC91A07}" destId="{46211D3E-0840-A647-9304-C11E8A64C489}" srcOrd="2" destOrd="0" presId="urn:microsoft.com/office/officeart/2005/8/layout/list1"/>
    <dgm:cxn modelId="{53B6D1EA-A5C0-5742-ABA9-85133DABD2F1}" type="presParOf" srcId="{4F6CE205-29E3-0546-8C78-45211EC91A07}" destId="{D7BF34C2-9B40-AC4D-8D6D-8DB76D63919F}" srcOrd="3" destOrd="0" presId="urn:microsoft.com/office/officeart/2005/8/layout/list1"/>
    <dgm:cxn modelId="{B45F0F88-86E4-D945-8B3D-8F347B47104E}" type="presParOf" srcId="{4F6CE205-29E3-0546-8C78-45211EC91A07}" destId="{F3C8808F-0C34-AC49-975D-03D567791F2B}" srcOrd="4" destOrd="0" presId="urn:microsoft.com/office/officeart/2005/8/layout/list1"/>
    <dgm:cxn modelId="{1CEC34DC-0494-7E49-B8DD-A8FA61B66BF3}" type="presParOf" srcId="{F3C8808F-0C34-AC49-975D-03D567791F2B}" destId="{701FDB10-9AE2-174C-8A72-C12EFBA205F9}" srcOrd="0" destOrd="0" presId="urn:microsoft.com/office/officeart/2005/8/layout/list1"/>
    <dgm:cxn modelId="{EFB43CB0-AE85-C044-84DF-A1C546F15D52}" type="presParOf" srcId="{F3C8808F-0C34-AC49-975D-03D567791F2B}" destId="{266AEA72-1932-534A-B0BE-9DC47905098C}" srcOrd="1" destOrd="0" presId="urn:microsoft.com/office/officeart/2005/8/layout/list1"/>
    <dgm:cxn modelId="{C258F0EE-D4EE-2F45-AEC1-8824BC5316FC}" type="presParOf" srcId="{4F6CE205-29E3-0546-8C78-45211EC91A07}" destId="{0F413CDB-E701-C540-A066-32B1DC168BA4}" srcOrd="5" destOrd="0" presId="urn:microsoft.com/office/officeart/2005/8/layout/list1"/>
    <dgm:cxn modelId="{98A1D576-C9E7-2944-96F5-563C758B4423}" type="presParOf" srcId="{4F6CE205-29E3-0546-8C78-45211EC91A07}" destId="{C98E3F27-F971-7E4B-BC03-3E9EC93C52AB}" srcOrd="6" destOrd="0" presId="urn:microsoft.com/office/officeart/2005/8/layout/list1"/>
    <dgm:cxn modelId="{72AA4A16-7FA2-7C4D-8446-FB4065042FE8}" type="presParOf" srcId="{4F6CE205-29E3-0546-8C78-45211EC91A07}" destId="{63ECC6DD-25B1-7E4E-B74C-767C1EF94EEF}" srcOrd="7" destOrd="0" presId="urn:microsoft.com/office/officeart/2005/8/layout/list1"/>
    <dgm:cxn modelId="{071434AE-15ED-BE4F-8200-1AE6B5C24CB4}" type="presParOf" srcId="{4F6CE205-29E3-0546-8C78-45211EC91A07}" destId="{C83C62AF-0D70-B64F-8688-6AE95FEEB13F}" srcOrd="8" destOrd="0" presId="urn:microsoft.com/office/officeart/2005/8/layout/list1"/>
    <dgm:cxn modelId="{C6DF6E2A-3668-4E46-8B65-D6654752044D}" type="presParOf" srcId="{C83C62AF-0D70-B64F-8688-6AE95FEEB13F}" destId="{D1405D21-6D55-F249-AFB3-2D5018D6E6A5}" srcOrd="0" destOrd="0" presId="urn:microsoft.com/office/officeart/2005/8/layout/list1"/>
    <dgm:cxn modelId="{17B55E82-452E-674A-A23A-B1EA32467C1B}" type="presParOf" srcId="{C83C62AF-0D70-B64F-8688-6AE95FEEB13F}" destId="{C39B3047-73BB-1147-91EE-02DA524B7735}" srcOrd="1" destOrd="0" presId="urn:microsoft.com/office/officeart/2005/8/layout/list1"/>
    <dgm:cxn modelId="{EC85802F-0DF5-7549-86AD-83500DAB5196}" type="presParOf" srcId="{4F6CE205-29E3-0546-8C78-45211EC91A07}" destId="{7C356B7B-83FA-BB45-82DF-7F4FE18E37EA}" srcOrd="9" destOrd="0" presId="urn:microsoft.com/office/officeart/2005/8/layout/list1"/>
    <dgm:cxn modelId="{8CB50F06-8C6B-FC4A-9C4D-F752C2892AF5}" type="presParOf" srcId="{4F6CE205-29E3-0546-8C78-45211EC91A07}" destId="{EDC4D2C6-F3D6-A143-B9F1-3218D116B4A1}" srcOrd="10" destOrd="0" presId="urn:microsoft.com/office/officeart/2005/8/layout/list1"/>
    <dgm:cxn modelId="{07D62494-FEB4-9C4A-AB48-A746E1DC65DA}" type="presParOf" srcId="{4F6CE205-29E3-0546-8C78-45211EC91A07}" destId="{78C87A27-5D27-3D46-80E0-D94CD5C4A981}" srcOrd="11" destOrd="0" presId="urn:microsoft.com/office/officeart/2005/8/layout/list1"/>
    <dgm:cxn modelId="{21C27ACF-ED6F-554A-8FB7-82FB925E0649}" type="presParOf" srcId="{4F6CE205-29E3-0546-8C78-45211EC91A07}" destId="{7C37B8CA-003C-2643-BC43-E39B7CED9120}" srcOrd="12" destOrd="0" presId="urn:microsoft.com/office/officeart/2005/8/layout/list1"/>
    <dgm:cxn modelId="{37EC1C65-F569-7B41-BBE5-06E77E207F11}" type="presParOf" srcId="{7C37B8CA-003C-2643-BC43-E39B7CED9120}" destId="{C9C068FF-B26C-DD4E-AF47-9D0745DB9485}" srcOrd="0" destOrd="0" presId="urn:microsoft.com/office/officeart/2005/8/layout/list1"/>
    <dgm:cxn modelId="{92422159-6302-4548-9A93-18A4782541A4}" type="presParOf" srcId="{7C37B8CA-003C-2643-BC43-E39B7CED9120}" destId="{0A8E683A-30A3-6047-B96C-2D325EA675B0}" srcOrd="1" destOrd="0" presId="urn:microsoft.com/office/officeart/2005/8/layout/list1"/>
    <dgm:cxn modelId="{23992FD1-F55F-C041-A069-7E78E893362B}" type="presParOf" srcId="{4F6CE205-29E3-0546-8C78-45211EC91A07}" destId="{781C998D-41D5-FC4F-A0AB-27B00C7E5EA8}" srcOrd="13" destOrd="0" presId="urn:microsoft.com/office/officeart/2005/8/layout/list1"/>
    <dgm:cxn modelId="{AB0FE7D6-24A3-2149-BA54-6E1353D0F449}" type="presParOf" srcId="{4F6CE205-29E3-0546-8C78-45211EC91A07}" destId="{6B36BDF4-325C-0042-8FCC-F1A73D675AA2}" srcOrd="14" destOrd="0" presId="urn:microsoft.com/office/officeart/2005/8/layout/list1"/>
    <dgm:cxn modelId="{DA9A8DBC-2F3B-584F-8985-A179921C6410}" type="presParOf" srcId="{4F6CE205-29E3-0546-8C78-45211EC91A07}" destId="{3ADB8DE5-3096-144C-AB06-7A05D24E25D9}" srcOrd="15" destOrd="0" presId="urn:microsoft.com/office/officeart/2005/8/layout/list1"/>
    <dgm:cxn modelId="{D26727EF-457A-8644-809F-E8015EE78EF6}" type="presParOf" srcId="{4F6CE205-29E3-0546-8C78-45211EC91A07}" destId="{48023EC8-57EB-564B-868C-B2B7D71E4CDB}" srcOrd="16" destOrd="0" presId="urn:microsoft.com/office/officeart/2005/8/layout/list1"/>
    <dgm:cxn modelId="{5B507573-7D8A-B74D-BBB9-6CD254F510FB}" type="presParOf" srcId="{48023EC8-57EB-564B-868C-B2B7D71E4CDB}" destId="{B4F365FD-1821-0147-8CBB-A740B78A9357}" srcOrd="0" destOrd="0" presId="urn:microsoft.com/office/officeart/2005/8/layout/list1"/>
    <dgm:cxn modelId="{600722F8-64DA-AE4E-A486-5811DCAC79EE}" type="presParOf" srcId="{48023EC8-57EB-564B-868C-B2B7D71E4CDB}" destId="{0B67DF31-8C19-8349-A5B0-3EA164DB4FCF}" srcOrd="1" destOrd="0" presId="urn:microsoft.com/office/officeart/2005/8/layout/list1"/>
    <dgm:cxn modelId="{147ACC3A-C953-1F4C-B318-01294C9033AC}" type="presParOf" srcId="{4F6CE205-29E3-0546-8C78-45211EC91A07}" destId="{04907DE3-527B-2A4B-BB64-6E945258E12F}" srcOrd="17" destOrd="0" presId="urn:microsoft.com/office/officeart/2005/8/layout/list1"/>
    <dgm:cxn modelId="{DA5CA535-BBED-0E49-8CE7-0311F8929369}" type="presParOf" srcId="{4F6CE205-29E3-0546-8C78-45211EC91A07}" destId="{88A09F9A-8C85-064C-BB93-3335E7F2D79D}" srcOrd="18"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11D3E-0840-A647-9304-C11E8A64C489}">
      <dsp:nvSpPr>
        <dsp:cNvPr id="0" name=""/>
        <dsp:cNvSpPr/>
      </dsp:nvSpPr>
      <dsp:spPr>
        <a:xfrm>
          <a:off x="0" y="286747"/>
          <a:ext cx="8852452" cy="630000"/>
        </a:xfrm>
        <a:prstGeom prst="rect">
          <a:avLst/>
        </a:prstGeom>
        <a:noFill/>
        <a:ln w="19050" cap="flat" cmpd="sng" algn="ctr">
          <a:solidFill>
            <a:srgbClr val="A73B61"/>
          </a:solidFill>
          <a:prstDash val="solid"/>
          <a:miter lim="800000"/>
        </a:ln>
        <a:effectLst/>
      </dsp:spPr>
      <dsp:style>
        <a:lnRef idx="2">
          <a:scrgbClr r="0" g="0" b="0"/>
        </a:lnRef>
        <a:fillRef idx="1">
          <a:scrgbClr r="0" g="0" b="0"/>
        </a:fillRef>
        <a:effectRef idx="0">
          <a:scrgbClr r="0" g="0" b="0"/>
        </a:effectRef>
        <a:fontRef idx="minor"/>
      </dsp:style>
    </dsp:sp>
    <dsp:sp modelId="{B711DEC7-DF12-1F40-8EC8-675C58B444F5}">
      <dsp:nvSpPr>
        <dsp:cNvPr id="0" name=""/>
        <dsp:cNvSpPr/>
      </dsp:nvSpPr>
      <dsp:spPr>
        <a:xfrm>
          <a:off x="442622" y="10551"/>
          <a:ext cx="6196716" cy="645196"/>
        </a:xfrm>
        <a:prstGeom prst="roundRect">
          <a:avLst/>
        </a:prstGeom>
        <a:solidFill>
          <a:srgbClr val="A73B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221" tIns="0" rIns="234221"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solidFill>
                <a:schemeClr val="bg1"/>
              </a:solidFill>
              <a:latin typeface="Arial" panose="020B0604020202020204" pitchFamily="34" charset="0"/>
              <a:cs typeface="Arial" panose="020B0604020202020204" pitchFamily="34" charset="0"/>
            </a:rPr>
            <a:t>How NASA science missions are formulated, proposed, and selected.</a:t>
          </a:r>
          <a:endParaRPr lang="en-US" sz="2000" kern="1200" dirty="0">
            <a:solidFill>
              <a:schemeClr val="bg1"/>
            </a:solidFill>
            <a:latin typeface="Arial" panose="020B0604020202020204" pitchFamily="34" charset="0"/>
            <a:cs typeface="Arial" panose="020B0604020202020204" pitchFamily="34" charset="0"/>
          </a:endParaRPr>
        </a:p>
      </dsp:txBody>
      <dsp:txXfrm>
        <a:off x="474118" y="42047"/>
        <a:ext cx="6133724" cy="582204"/>
      </dsp:txXfrm>
    </dsp:sp>
    <dsp:sp modelId="{C98E3F27-F971-7E4B-BC03-3E9EC93C52AB}">
      <dsp:nvSpPr>
        <dsp:cNvPr id="0" name=""/>
        <dsp:cNvSpPr/>
      </dsp:nvSpPr>
      <dsp:spPr>
        <a:xfrm>
          <a:off x="0" y="1330446"/>
          <a:ext cx="8852452" cy="630000"/>
        </a:xfrm>
        <a:prstGeom prst="rect">
          <a:avLst/>
        </a:prstGeom>
        <a:noFill/>
        <a:ln w="19050" cap="flat" cmpd="sng" algn="ctr">
          <a:solidFill>
            <a:srgbClr val="A73B61"/>
          </a:solidFill>
          <a:prstDash val="solid"/>
          <a:miter lim="800000"/>
        </a:ln>
        <a:effectLst/>
      </dsp:spPr>
      <dsp:style>
        <a:lnRef idx="2">
          <a:scrgbClr r="0" g="0" b="0"/>
        </a:lnRef>
        <a:fillRef idx="1">
          <a:scrgbClr r="0" g="0" b="0"/>
        </a:fillRef>
        <a:effectRef idx="0">
          <a:scrgbClr r="0" g="0" b="0"/>
        </a:effectRef>
        <a:fontRef idx="minor"/>
      </dsp:style>
    </dsp:sp>
    <dsp:sp modelId="{266AEA72-1932-534A-B0BE-9DC47905098C}">
      <dsp:nvSpPr>
        <dsp:cNvPr id="0" name=""/>
        <dsp:cNvSpPr/>
      </dsp:nvSpPr>
      <dsp:spPr>
        <a:xfrm>
          <a:off x="418238" y="1098559"/>
          <a:ext cx="6196716" cy="647698"/>
        </a:xfrm>
        <a:prstGeom prst="roundRect">
          <a:avLst/>
        </a:prstGeom>
        <a:solidFill>
          <a:srgbClr val="A73B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221" tIns="0" rIns="234221"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Best practices in converting the science goals of NASA into a mission implementation. </a:t>
          </a:r>
          <a:endParaRPr lang="en-US" sz="2000" kern="1200" dirty="0">
            <a:solidFill>
              <a:schemeClr val="bg1"/>
            </a:solidFill>
            <a:latin typeface="Arial" panose="020B0604020202020204" pitchFamily="34" charset="0"/>
            <a:cs typeface="Arial" panose="020B0604020202020204" pitchFamily="34" charset="0"/>
          </a:endParaRPr>
        </a:p>
      </dsp:txBody>
      <dsp:txXfrm>
        <a:off x="449856" y="1130177"/>
        <a:ext cx="6133480" cy="584462"/>
      </dsp:txXfrm>
    </dsp:sp>
    <dsp:sp modelId="{EDC4D2C6-F3D6-A143-B9F1-3218D116B4A1}">
      <dsp:nvSpPr>
        <dsp:cNvPr id="0" name=""/>
        <dsp:cNvSpPr/>
      </dsp:nvSpPr>
      <dsp:spPr>
        <a:xfrm>
          <a:off x="0" y="2374144"/>
          <a:ext cx="8852452" cy="630000"/>
        </a:xfrm>
        <a:prstGeom prst="rect">
          <a:avLst/>
        </a:prstGeom>
        <a:noFill/>
        <a:ln w="19050" cap="flat" cmpd="sng" algn="ctr">
          <a:solidFill>
            <a:srgbClr val="A73B61"/>
          </a:solidFill>
          <a:prstDash val="solid"/>
          <a:miter lim="800000"/>
        </a:ln>
        <a:effectLst/>
      </dsp:spPr>
      <dsp:style>
        <a:lnRef idx="2">
          <a:scrgbClr r="0" g="0" b="0"/>
        </a:lnRef>
        <a:fillRef idx="1">
          <a:scrgbClr r="0" g="0" b="0"/>
        </a:fillRef>
        <a:effectRef idx="0">
          <a:scrgbClr r="0" g="0" b="0"/>
        </a:effectRef>
        <a:fontRef idx="minor"/>
      </dsp:style>
    </dsp:sp>
    <dsp:sp modelId="{C39B3047-73BB-1147-91EE-02DA524B7735}">
      <dsp:nvSpPr>
        <dsp:cNvPr id="0" name=""/>
        <dsp:cNvSpPr/>
      </dsp:nvSpPr>
      <dsp:spPr>
        <a:xfrm>
          <a:off x="442622" y="2095446"/>
          <a:ext cx="6196716" cy="647698"/>
        </a:xfrm>
        <a:prstGeom prst="roundRect">
          <a:avLst/>
        </a:prstGeom>
        <a:solidFill>
          <a:srgbClr val="A73B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221" tIns="0" rIns="234221"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The teamwork required to develop a mission concept. </a:t>
          </a:r>
          <a:endParaRPr lang="en-US" sz="2000" kern="1200" dirty="0">
            <a:solidFill>
              <a:schemeClr val="bg1"/>
            </a:solidFill>
            <a:latin typeface="Arial" panose="020B0604020202020204" pitchFamily="34" charset="0"/>
            <a:cs typeface="Arial" panose="020B0604020202020204" pitchFamily="34" charset="0"/>
          </a:endParaRPr>
        </a:p>
      </dsp:txBody>
      <dsp:txXfrm>
        <a:off x="474240" y="2127064"/>
        <a:ext cx="6133480" cy="584462"/>
      </dsp:txXfrm>
    </dsp:sp>
    <dsp:sp modelId="{6B36BDF4-325C-0042-8FCC-F1A73D675AA2}">
      <dsp:nvSpPr>
        <dsp:cNvPr id="0" name=""/>
        <dsp:cNvSpPr/>
      </dsp:nvSpPr>
      <dsp:spPr>
        <a:xfrm>
          <a:off x="0" y="3419370"/>
          <a:ext cx="8852452" cy="630000"/>
        </a:xfrm>
        <a:prstGeom prst="rect">
          <a:avLst/>
        </a:prstGeom>
        <a:noFill/>
        <a:ln w="19050" cap="flat" cmpd="sng" algn="ctr">
          <a:solidFill>
            <a:srgbClr val="A73B61"/>
          </a:solidFill>
          <a:prstDash val="solid"/>
          <a:miter lim="800000"/>
        </a:ln>
        <a:effectLst/>
      </dsp:spPr>
      <dsp:style>
        <a:lnRef idx="2">
          <a:scrgbClr r="0" g="0" b="0"/>
        </a:lnRef>
        <a:fillRef idx="1">
          <a:scrgbClr r="0" g="0" b="0"/>
        </a:fillRef>
        <a:effectRef idx="0">
          <a:scrgbClr r="0" g="0" b="0"/>
        </a:effectRef>
        <a:fontRef idx="minor"/>
      </dsp:style>
    </dsp:sp>
    <dsp:sp modelId="{0A8E683A-30A3-6047-B96C-2D325EA675B0}">
      <dsp:nvSpPr>
        <dsp:cNvPr id="0" name=""/>
        <dsp:cNvSpPr/>
      </dsp:nvSpPr>
      <dsp:spPr>
        <a:xfrm>
          <a:off x="442622" y="3139144"/>
          <a:ext cx="6196716" cy="649225"/>
        </a:xfrm>
        <a:prstGeom prst="roundRect">
          <a:avLst/>
        </a:prstGeom>
        <a:solidFill>
          <a:srgbClr val="A73B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221" tIns="0" rIns="234221"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Best practices in responding to an announcement of opportunity.</a:t>
          </a:r>
        </a:p>
      </dsp:txBody>
      <dsp:txXfrm>
        <a:off x="474315" y="3170837"/>
        <a:ext cx="6133330" cy="585839"/>
      </dsp:txXfrm>
    </dsp:sp>
    <dsp:sp modelId="{88A09F9A-8C85-064C-BB93-3335E7F2D79D}">
      <dsp:nvSpPr>
        <dsp:cNvPr id="0" name=""/>
        <dsp:cNvSpPr/>
      </dsp:nvSpPr>
      <dsp:spPr>
        <a:xfrm>
          <a:off x="0" y="4437164"/>
          <a:ext cx="8852452" cy="630000"/>
        </a:xfrm>
        <a:prstGeom prst="rect">
          <a:avLst/>
        </a:prstGeom>
        <a:noFill/>
        <a:ln w="19050" cap="flat" cmpd="sng" algn="ctr">
          <a:solidFill>
            <a:srgbClr val="A73B61"/>
          </a:solidFill>
          <a:prstDash val="solid"/>
          <a:miter lim="800000"/>
        </a:ln>
        <a:effectLst/>
      </dsp:spPr>
      <dsp:style>
        <a:lnRef idx="2">
          <a:scrgbClr r="0" g="0" b="0"/>
        </a:lnRef>
        <a:fillRef idx="1">
          <a:scrgbClr r="0" g="0" b="0"/>
        </a:fillRef>
        <a:effectRef idx="0">
          <a:scrgbClr r="0" g="0" b="0"/>
        </a:effectRef>
        <a:fontRef idx="minor"/>
      </dsp:style>
    </dsp:sp>
    <dsp:sp modelId="{0B67DF31-8C19-8349-A5B0-3EA164DB4FCF}">
      <dsp:nvSpPr>
        <dsp:cNvPr id="0" name=""/>
        <dsp:cNvSpPr/>
      </dsp:nvSpPr>
      <dsp:spPr>
        <a:xfrm>
          <a:off x="442622" y="4184370"/>
          <a:ext cx="6196716" cy="621794"/>
        </a:xfrm>
        <a:prstGeom prst="roundRect">
          <a:avLst/>
        </a:prstGeom>
        <a:solidFill>
          <a:srgbClr val="A73B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221" tIns="0" rIns="234221"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The NASA structure for developing missions. </a:t>
          </a:r>
          <a:endParaRPr lang="en-US" sz="2000" kern="1200" dirty="0">
            <a:solidFill>
              <a:schemeClr val="bg1"/>
            </a:solidFill>
            <a:latin typeface="Arial" panose="020B0604020202020204" pitchFamily="34" charset="0"/>
            <a:cs typeface="Arial" panose="020B0604020202020204" pitchFamily="34" charset="0"/>
          </a:endParaRPr>
        </a:p>
      </dsp:txBody>
      <dsp:txXfrm>
        <a:off x="472975" y="4214723"/>
        <a:ext cx="6136010" cy="5610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A5429F-AA23-A845-AC67-E6335CD09C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BFA741-C85A-F74A-9990-3157378B6B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624628-25DE-A040-9501-10AC28E13712}" type="datetimeFigureOut">
              <a:rPr lang="en-US" smtClean="0"/>
              <a:t>7/19/24</a:t>
            </a:fld>
            <a:endParaRPr lang="en-US"/>
          </a:p>
        </p:txBody>
      </p:sp>
      <p:sp>
        <p:nvSpPr>
          <p:cNvPr id="4" name="Footer Placeholder 3">
            <a:extLst>
              <a:ext uri="{FF2B5EF4-FFF2-40B4-BE49-F238E27FC236}">
                <a16:creationId xmlns:a16="http://schemas.microsoft.com/office/drawing/2014/main" id="{081A824B-3768-CC49-95E1-2139F2646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381644-5505-A746-8DA6-DFDE433DC9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FCB62F-1B89-1540-B50D-DD3523358825}" type="slidenum">
              <a:rPr lang="en-US" smtClean="0"/>
              <a:t>‹#›</a:t>
            </a:fld>
            <a:endParaRPr lang="en-US"/>
          </a:p>
        </p:txBody>
      </p:sp>
    </p:spTree>
    <p:extLst>
      <p:ext uri="{BB962C8B-B14F-4D97-AF65-F5344CB8AC3E}">
        <p14:creationId xmlns:p14="http://schemas.microsoft.com/office/powerpoint/2010/main" val="20223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2D82B-DDD7-DD48-A8A6-574797373AAA}" type="datetimeFigureOut">
              <a:rPr lang="en-US" smtClean="0"/>
              <a:t>7/19/24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59434-A478-6E45-BE2D-56ED48B91151}" type="slidenum">
              <a:rPr lang="en-US" smtClean="0"/>
              <a:t>‹#›</a:t>
            </a:fld>
            <a:endParaRPr lang="en-US"/>
          </a:p>
        </p:txBody>
      </p:sp>
    </p:spTree>
    <p:extLst>
      <p:ext uri="{BB962C8B-B14F-4D97-AF65-F5344CB8AC3E}">
        <p14:creationId xmlns:p14="http://schemas.microsoft.com/office/powerpoint/2010/main" val="301054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551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339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920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7B551397-97C0-6F28-E73B-AF24043CBEC0}"/>
            </a:ext>
          </a:extLst>
        </p:cNvPr>
        <p:cNvGrpSpPr/>
        <p:nvPr/>
      </p:nvGrpSpPr>
      <p:grpSpPr>
        <a:xfrm>
          <a:off x="0" y="0"/>
          <a:ext cx="0" cy="0"/>
          <a:chOff x="0" y="0"/>
          <a:chExt cx="0" cy="0"/>
        </a:xfrm>
      </p:grpSpPr>
      <p:sp>
        <p:nvSpPr>
          <p:cNvPr id="62" name="Google Shape;62;g2d1718b2f96_0_50:notes">
            <a:extLst>
              <a:ext uri="{FF2B5EF4-FFF2-40B4-BE49-F238E27FC236}">
                <a16:creationId xmlns:a16="http://schemas.microsoft.com/office/drawing/2014/main" id="{734CCF9E-CD2E-EA22-06CF-4E93E1817F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d1718b2f96_0_50:notes">
            <a:extLst>
              <a:ext uri="{FF2B5EF4-FFF2-40B4-BE49-F238E27FC236}">
                <a16:creationId xmlns:a16="http://schemas.microsoft.com/office/drawing/2014/main" id="{D1014702-1B5F-7640-5605-D0300ECB3F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111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EC76DB02-74FF-5FFA-3816-51C55CB5CD07}"/>
            </a:ext>
          </a:extLst>
        </p:cNvPr>
        <p:cNvGrpSpPr/>
        <p:nvPr/>
      </p:nvGrpSpPr>
      <p:grpSpPr>
        <a:xfrm>
          <a:off x="0" y="0"/>
          <a:ext cx="0" cy="0"/>
          <a:chOff x="0" y="0"/>
          <a:chExt cx="0" cy="0"/>
        </a:xfrm>
      </p:grpSpPr>
      <p:sp>
        <p:nvSpPr>
          <p:cNvPr id="80" name="Google Shape;80;g2d1718b2f96_0_58:notes">
            <a:extLst>
              <a:ext uri="{FF2B5EF4-FFF2-40B4-BE49-F238E27FC236}">
                <a16:creationId xmlns:a16="http://schemas.microsoft.com/office/drawing/2014/main" id="{B710FFF8-D2D1-8D61-BD20-F8A0B969F4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d1718b2f96_0_58:notes">
            <a:extLst>
              <a:ext uri="{FF2B5EF4-FFF2-40B4-BE49-F238E27FC236}">
                <a16:creationId xmlns:a16="http://schemas.microsoft.com/office/drawing/2014/main" id="{8CBB139A-51D0-DB6E-542A-A5C95956DE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217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4961-C824-B9A3-D6A3-6F707ED77F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082162-BD94-DAD5-D4B2-80CD7AA6E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DCE89F-A1CD-0BFF-371B-51D25281B86D}"/>
              </a:ext>
            </a:extLst>
          </p:cNvPr>
          <p:cNvSpPr>
            <a:spLocks noGrp="1"/>
          </p:cNvSpPr>
          <p:nvPr>
            <p:ph type="dt" sz="half" idx="10"/>
          </p:nvPr>
        </p:nvSpPr>
        <p:spPr/>
        <p:txBody>
          <a:bodyPr/>
          <a:lstStyle/>
          <a:p>
            <a:r>
              <a:rPr lang="en-US"/>
              <a:t>2/21/2023</a:t>
            </a:r>
          </a:p>
        </p:txBody>
      </p:sp>
      <p:sp>
        <p:nvSpPr>
          <p:cNvPr id="5" name="Footer Placeholder 4">
            <a:extLst>
              <a:ext uri="{FF2B5EF4-FFF2-40B4-BE49-F238E27FC236}">
                <a16:creationId xmlns:a16="http://schemas.microsoft.com/office/drawing/2014/main" id="{46BEF2FA-BADF-B483-C836-7B8CF8B3A5D7}"/>
              </a:ext>
            </a:extLst>
          </p:cNvPr>
          <p:cNvSpPr>
            <a:spLocks noGrp="1"/>
          </p:cNvSpPr>
          <p:nvPr>
            <p:ph type="ftr" sz="quarter" idx="11"/>
          </p:nvPr>
        </p:nvSpPr>
        <p:spPr/>
        <p:txBody>
          <a:bodyPr/>
          <a:lstStyle/>
          <a:p>
            <a:r>
              <a:rPr lang="en-US"/>
              <a:t>JPL/Caltech Business Discreet</a:t>
            </a:r>
            <a:endParaRPr lang="en-US" dirty="0"/>
          </a:p>
        </p:txBody>
      </p:sp>
      <p:sp>
        <p:nvSpPr>
          <p:cNvPr id="6" name="Slide Number Placeholder 5">
            <a:extLst>
              <a:ext uri="{FF2B5EF4-FFF2-40B4-BE49-F238E27FC236}">
                <a16:creationId xmlns:a16="http://schemas.microsoft.com/office/drawing/2014/main" id="{AD25ECF9-EC72-FA69-8AD6-04BAA9E0FAE9}"/>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58522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67E2-F0F0-A0B5-DA30-F45FDCE19E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93BFC-3405-986A-D768-4853750609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9706C-566D-C4FE-6759-3E0C9A90B1C6}"/>
              </a:ext>
            </a:extLst>
          </p:cNvPr>
          <p:cNvSpPr>
            <a:spLocks noGrp="1"/>
          </p:cNvSpPr>
          <p:nvPr>
            <p:ph type="dt" sz="half" idx="10"/>
          </p:nvPr>
        </p:nvSpPr>
        <p:spPr/>
        <p:txBody>
          <a:bodyPr/>
          <a:lstStyle/>
          <a:p>
            <a:r>
              <a:rPr lang="en-US"/>
              <a:t>2/21/2023</a:t>
            </a:r>
          </a:p>
        </p:txBody>
      </p:sp>
      <p:sp>
        <p:nvSpPr>
          <p:cNvPr id="5" name="Footer Placeholder 4">
            <a:extLst>
              <a:ext uri="{FF2B5EF4-FFF2-40B4-BE49-F238E27FC236}">
                <a16:creationId xmlns:a16="http://schemas.microsoft.com/office/drawing/2014/main" id="{110253DE-2599-0743-96EA-3F31439D207A}"/>
              </a:ext>
            </a:extLst>
          </p:cNvPr>
          <p:cNvSpPr>
            <a:spLocks noGrp="1"/>
          </p:cNvSpPr>
          <p:nvPr>
            <p:ph type="ftr" sz="quarter" idx="11"/>
          </p:nvPr>
        </p:nvSpPr>
        <p:spPr/>
        <p:txBody>
          <a:bodyPr/>
          <a:lstStyle/>
          <a:p>
            <a:r>
              <a:rPr lang="en-US"/>
              <a:t>JPL/Caltech Business Discreet</a:t>
            </a:r>
            <a:endParaRPr lang="en-US" dirty="0"/>
          </a:p>
        </p:txBody>
      </p:sp>
      <p:sp>
        <p:nvSpPr>
          <p:cNvPr id="6" name="Slide Number Placeholder 5">
            <a:extLst>
              <a:ext uri="{FF2B5EF4-FFF2-40B4-BE49-F238E27FC236}">
                <a16:creationId xmlns:a16="http://schemas.microsoft.com/office/drawing/2014/main" id="{CB68DCB2-4F57-C9FF-968A-96FDC474990F}"/>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74277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15820A-6CB3-982C-923A-ABEBAA74E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CDAC01-98D2-427E-B625-0303E66390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63E22-B54A-84A4-198A-29CAA6AADB07}"/>
              </a:ext>
            </a:extLst>
          </p:cNvPr>
          <p:cNvSpPr>
            <a:spLocks noGrp="1"/>
          </p:cNvSpPr>
          <p:nvPr>
            <p:ph type="dt" sz="half" idx="10"/>
          </p:nvPr>
        </p:nvSpPr>
        <p:spPr/>
        <p:txBody>
          <a:bodyPr/>
          <a:lstStyle/>
          <a:p>
            <a:r>
              <a:rPr lang="en-US"/>
              <a:t>2/21/2023</a:t>
            </a:r>
          </a:p>
        </p:txBody>
      </p:sp>
      <p:sp>
        <p:nvSpPr>
          <p:cNvPr id="5" name="Footer Placeholder 4">
            <a:extLst>
              <a:ext uri="{FF2B5EF4-FFF2-40B4-BE49-F238E27FC236}">
                <a16:creationId xmlns:a16="http://schemas.microsoft.com/office/drawing/2014/main" id="{14E082E3-39E7-7E78-5FB4-7801970A80F2}"/>
              </a:ext>
            </a:extLst>
          </p:cNvPr>
          <p:cNvSpPr>
            <a:spLocks noGrp="1"/>
          </p:cNvSpPr>
          <p:nvPr>
            <p:ph type="ftr" sz="quarter" idx="11"/>
          </p:nvPr>
        </p:nvSpPr>
        <p:spPr/>
        <p:txBody>
          <a:bodyPr/>
          <a:lstStyle/>
          <a:p>
            <a:r>
              <a:rPr lang="en-US"/>
              <a:t>JPL/Caltech Business Discreet</a:t>
            </a:r>
            <a:endParaRPr lang="en-US" dirty="0"/>
          </a:p>
        </p:txBody>
      </p:sp>
      <p:sp>
        <p:nvSpPr>
          <p:cNvPr id="6" name="Slide Number Placeholder 5">
            <a:extLst>
              <a:ext uri="{FF2B5EF4-FFF2-40B4-BE49-F238E27FC236}">
                <a16:creationId xmlns:a16="http://schemas.microsoft.com/office/drawing/2014/main" id="{EC9BD1B2-C173-2B04-59D3-DCE62946184E}"/>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3961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ooter only">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5D7B73FA-1342-4BE8-365F-B0704937765A}"/>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4" name="Footer Placeholder 2">
            <a:extLst>
              <a:ext uri="{FF2B5EF4-FFF2-40B4-BE49-F238E27FC236}">
                <a16:creationId xmlns:a16="http://schemas.microsoft.com/office/drawing/2014/main" id="{709B559F-A260-9ACE-F128-9E65C3BD7D4E}"/>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5" name="Date Placeholder 5">
            <a:extLst>
              <a:ext uri="{FF2B5EF4-FFF2-40B4-BE49-F238E27FC236}">
                <a16:creationId xmlns:a16="http://schemas.microsoft.com/office/drawing/2014/main" id="{AEB34839-F38B-91A6-9E61-FE68384B7AE7}"/>
              </a:ext>
            </a:extLst>
          </p:cNvPr>
          <p:cNvSpPr>
            <a:spLocks noGrp="1"/>
          </p:cNvSpPr>
          <p:nvPr>
            <p:ph type="dt" sz="half" idx="23"/>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Tree>
    <p:extLst>
      <p:ext uri="{BB962C8B-B14F-4D97-AF65-F5344CB8AC3E}">
        <p14:creationId xmlns:p14="http://schemas.microsoft.com/office/powerpoint/2010/main" val="21054199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876D5B-9484-D24B-70D5-588F169F94F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829"/>
            <a:ext cx="12189306" cy="6858829"/>
          </a:xfrm>
          <a:prstGeom prst="rect">
            <a:avLst/>
          </a:prstGeom>
        </p:spPr>
      </p:pic>
      <p:sp>
        <p:nvSpPr>
          <p:cNvPr id="16" name="Rectangle 15">
            <a:extLst>
              <a:ext uri="{FF2B5EF4-FFF2-40B4-BE49-F238E27FC236}">
                <a16:creationId xmlns:a16="http://schemas.microsoft.com/office/drawing/2014/main" id="{8FAB29C3-05C5-7BCE-9151-14A79C922837}"/>
              </a:ext>
            </a:extLst>
          </p:cNvPr>
          <p:cNvSpPr/>
          <p:nvPr userDrawn="1"/>
        </p:nvSpPr>
        <p:spPr>
          <a:xfrm>
            <a:off x="-6010" y="0"/>
            <a:ext cx="12204020" cy="6858000"/>
          </a:xfrm>
          <a:prstGeom prst="rect">
            <a:avLst/>
          </a:prstGeom>
          <a:gradFill flip="none" rotWithShape="1">
            <a:gsLst>
              <a:gs pos="0">
                <a:srgbClr val="0B3C90">
                  <a:alpha val="60116"/>
                </a:srgbClr>
              </a:gs>
              <a:gs pos="100000">
                <a:srgbClr val="580F3A">
                  <a:alpha val="60000"/>
                </a:srgb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a:extLst>
              <a:ext uri="{FF2B5EF4-FFF2-40B4-BE49-F238E27FC236}">
                <a16:creationId xmlns:a16="http://schemas.microsoft.com/office/drawing/2014/main" id="{224D4161-A2E8-D968-0668-5CC3CBF8C491}"/>
              </a:ext>
            </a:extLst>
          </p:cNvPr>
          <p:cNvSpPr/>
          <p:nvPr userDrawn="1"/>
        </p:nvSpPr>
        <p:spPr>
          <a:xfrm>
            <a:off x="0" y="72828"/>
            <a:ext cx="12202673" cy="6858414"/>
          </a:xfrm>
          <a:prstGeom prst="rect">
            <a:avLst/>
          </a:prstGeom>
          <a:gradFill flip="none" rotWithShape="1">
            <a:gsLst>
              <a:gs pos="0">
                <a:srgbClr val="000000">
                  <a:alpha val="75000"/>
                </a:srgbClr>
              </a:gs>
              <a:gs pos="85000">
                <a:srgbClr val="000000">
                  <a:alpha val="0"/>
                </a:srgbClr>
              </a:gs>
            </a:gsLst>
            <a:lin ang="16200000" scaled="0"/>
            <a:tileRect/>
          </a:gradFill>
          <a:ln w="12700">
            <a:miter lim="400000"/>
          </a:ln>
        </p:spPr>
        <p:txBody>
          <a:bodyPr lIns="60960" tIns="60960" rIns="60960" bIns="60960" anchor="ctr"/>
          <a:lstStyle/>
          <a:p>
            <a:pPr defTabSz="609585">
              <a:defRPr sz="4800" spc="0">
                <a:solidFill>
                  <a:srgbClr val="000000"/>
                </a:solidFill>
                <a:latin typeface="Inter Regular"/>
                <a:ea typeface="Inter Regular"/>
                <a:cs typeface="Inter Regular"/>
                <a:sym typeface="Inter Regular"/>
              </a:defRPr>
            </a:pPr>
            <a:endParaRPr sz="2400" dirty="0"/>
          </a:p>
        </p:txBody>
      </p:sp>
      <p:sp>
        <p:nvSpPr>
          <p:cNvPr id="18" name="Rectangle">
            <a:extLst>
              <a:ext uri="{FF2B5EF4-FFF2-40B4-BE49-F238E27FC236}">
                <a16:creationId xmlns:a16="http://schemas.microsoft.com/office/drawing/2014/main" id="{D88C6729-F46E-9ED5-9DD1-36B36479C580}"/>
              </a:ext>
            </a:extLst>
          </p:cNvPr>
          <p:cNvSpPr/>
          <p:nvPr userDrawn="1"/>
        </p:nvSpPr>
        <p:spPr>
          <a:xfrm rot="10800000">
            <a:off x="-12020" y="6739687"/>
            <a:ext cx="12201327" cy="121631"/>
          </a:xfrm>
          <a:prstGeom prst="rect">
            <a:avLst/>
          </a:prstGeom>
          <a:gradFill>
            <a:gsLst>
              <a:gs pos="0">
                <a:srgbClr val="0B3C90"/>
              </a:gs>
              <a:gs pos="100000">
                <a:srgbClr val="580F3A"/>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dirty="0"/>
          </a:p>
        </p:txBody>
      </p:sp>
      <p:sp>
        <p:nvSpPr>
          <p:cNvPr id="19" name="Presentation Title">
            <a:extLst>
              <a:ext uri="{FF2B5EF4-FFF2-40B4-BE49-F238E27FC236}">
                <a16:creationId xmlns:a16="http://schemas.microsoft.com/office/drawing/2014/main" id="{BF80FF48-FE3D-D772-BFDC-A50287F8D835}"/>
              </a:ext>
            </a:extLst>
          </p:cNvPr>
          <p:cNvSpPr txBox="1">
            <a:spLocks/>
          </p:cNvSpPr>
          <p:nvPr userDrawn="1"/>
        </p:nvSpPr>
        <p:spPr>
          <a:xfrm>
            <a:off x="547297" y="4965306"/>
            <a:ext cx="11269625" cy="769911"/>
          </a:xfrm>
          <a:prstGeom prst="rect">
            <a:avLst/>
          </a:prstGeom>
        </p:spPr>
        <p:txBody>
          <a:bodyPr lIns="60960" tIns="60960" rIns="60960" bIns="60960">
            <a:noAutofit/>
          </a:bodyPr>
          <a:lstStyle>
            <a:lvl1pPr marL="0" marR="0" indent="0" algn="l" defTabSz="1219200" rtl="0" latinLnBrk="0">
              <a:lnSpc>
                <a:spcPct val="100000"/>
              </a:lnSpc>
              <a:spcBef>
                <a:spcPts val="1400"/>
              </a:spcBef>
              <a:spcAft>
                <a:spcPts val="0"/>
              </a:spcAft>
              <a:buClrTx/>
              <a:buSzTx/>
              <a:buFontTx/>
              <a:buNone/>
              <a:tabLst/>
              <a:defRPr sz="8000" b="0" i="0" u="none" strike="noStrike" cap="none" spc="-159" baseline="0">
                <a:solidFill>
                  <a:srgbClr val="000000"/>
                </a:solidFill>
                <a:uFillTx/>
                <a:latin typeface="+mn-lt"/>
                <a:ea typeface="+mn-ea"/>
                <a:cs typeface="+mn-cs"/>
                <a:sym typeface="Inter Extra Bold"/>
              </a:defRPr>
            </a:lvl1pPr>
            <a:lvl2pPr marL="3476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Arial" panose="020B0604020202020204" pitchFamily="34" charset="0"/>
                <a:ea typeface="Inter Regular"/>
                <a:cs typeface="Arial" panose="020B0604020202020204" pitchFamily="34" charset="0"/>
                <a:sym typeface="Inter Regular"/>
              </a:defRPr>
            </a:lvl2pPr>
            <a:lvl3pPr marL="5762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Arial" panose="020B0604020202020204" pitchFamily="34" charset="0"/>
                <a:ea typeface="Inter Regular"/>
                <a:cs typeface="Arial" panose="020B0604020202020204" pitchFamily="34" charset="0"/>
                <a:sym typeface="Inter Regular"/>
              </a:defRPr>
            </a:lvl3pPr>
            <a:lvl4pPr marL="8048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Arial" panose="020B0604020202020204" pitchFamily="34" charset="0"/>
                <a:ea typeface="Inter Regular"/>
                <a:cs typeface="Arial" panose="020B0604020202020204" pitchFamily="34" charset="0"/>
                <a:sym typeface="Inter Regular"/>
              </a:defRPr>
            </a:lvl4pPr>
            <a:lvl5pPr marL="10334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Arial" panose="020B0604020202020204" pitchFamily="34" charset="0"/>
                <a:ea typeface="Inter Regular"/>
                <a:cs typeface="Arial" panose="020B0604020202020204" pitchFamily="34" charset="0"/>
                <a:sym typeface="Inter Regular"/>
              </a:defRPr>
            </a:lvl5pPr>
            <a:lvl6pPr marL="12620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Inter Regular"/>
                <a:ea typeface="Inter Regular"/>
                <a:cs typeface="Inter Regular"/>
                <a:sym typeface="Inter Regular"/>
              </a:defRPr>
            </a:lvl6pPr>
            <a:lvl7pPr marL="14906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Inter Regular"/>
                <a:ea typeface="Inter Regular"/>
                <a:cs typeface="Inter Regular"/>
                <a:sym typeface="Inter Regular"/>
              </a:defRPr>
            </a:lvl7pPr>
            <a:lvl8pPr marL="17192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Inter Regular"/>
                <a:ea typeface="Inter Regular"/>
                <a:cs typeface="Inter Regular"/>
                <a:sym typeface="Inter Regular"/>
              </a:defRPr>
            </a:lvl8pPr>
            <a:lvl9pPr marL="19478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Inter Regular"/>
                <a:ea typeface="Inter Regular"/>
                <a:cs typeface="Inter Regular"/>
                <a:sym typeface="Inter Regular"/>
              </a:defRPr>
            </a:lvl9pPr>
          </a:lstStyle>
          <a:p>
            <a:r>
              <a:rPr lang="en-US" sz="3200" b="1" spc="0" dirty="0">
                <a:solidFill>
                  <a:schemeClr val="tx1"/>
                </a:solidFill>
                <a:latin typeface="Arial" panose="020B0604020202020204" pitchFamily="34" charset="0"/>
                <a:cs typeface="Arial" panose="020B0604020202020204" pitchFamily="34" charset="0"/>
              </a:rPr>
              <a:t>TITLE</a:t>
            </a:r>
          </a:p>
        </p:txBody>
      </p:sp>
      <p:sp>
        <p:nvSpPr>
          <p:cNvPr id="20" name="Text Placeholder 16">
            <a:extLst>
              <a:ext uri="{FF2B5EF4-FFF2-40B4-BE49-F238E27FC236}">
                <a16:creationId xmlns:a16="http://schemas.microsoft.com/office/drawing/2014/main" id="{86839BEA-D770-8573-0EA7-7E8C7457DAF5}"/>
              </a:ext>
            </a:extLst>
          </p:cNvPr>
          <p:cNvSpPr/>
          <p:nvPr userDrawn="1"/>
        </p:nvSpPr>
        <p:spPr>
          <a:xfrm>
            <a:off x="547295" y="5827233"/>
            <a:ext cx="9101201" cy="593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nchor="t" anchorCtr="0">
            <a:noAutofit/>
          </a:bodyPr>
          <a:lstStyle/>
          <a:p>
            <a:pPr>
              <a:spcAft>
                <a:spcPts val="400"/>
              </a:spcAft>
            </a:pPr>
            <a:r>
              <a:rPr lang="en-US" sz="1400" b="1" dirty="0">
                <a:solidFill>
                  <a:schemeClr val="tx2"/>
                </a:solidFill>
                <a:latin typeface="Arial" panose="020B0604020202020204" pitchFamily="34" charset="0"/>
                <a:cs typeface="Arial" panose="020B0604020202020204" pitchFamily="34" charset="0"/>
              </a:rPr>
              <a:t>John Ziemer, </a:t>
            </a:r>
            <a:r>
              <a:rPr lang="en-US" sz="1400" dirty="0">
                <a:solidFill>
                  <a:schemeClr val="tx2"/>
                </a:solidFill>
                <a:latin typeface="Arial" panose="020B0604020202020204" pitchFamily="34" charset="0"/>
                <a:cs typeface="Arial" panose="020B0604020202020204" pitchFamily="34" charset="0"/>
              </a:rPr>
              <a:t>Manager for Strategic Missions and Technology, Astronomy and Physics Formulation Office</a:t>
            </a:r>
          </a:p>
          <a:p>
            <a:pPr>
              <a:spcAft>
                <a:spcPts val="400"/>
              </a:spcAft>
            </a:pPr>
            <a:r>
              <a:rPr lang="en-US" sz="1400" i="1" dirty="0">
                <a:solidFill>
                  <a:schemeClr val="tx2"/>
                </a:solidFill>
                <a:latin typeface="Arial" panose="020B0604020202020204" pitchFamily="34" charset="0"/>
                <a:cs typeface="Arial" panose="020B0604020202020204" pitchFamily="34" charset="0"/>
              </a:rPr>
              <a:t>DATE</a:t>
            </a:r>
          </a:p>
          <a:p>
            <a:endParaRPr lang="en-US" sz="1200" dirty="0">
              <a:solidFill>
                <a:schemeClr val="tx2"/>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92119713-1316-F276-59A3-74D80769EC46}"/>
              </a:ext>
            </a:extLst>
          </p:cNvPr>
          <p:cNvSpPr/>
          <p:nvPr userDrawn="1"/>
        </p:nvSpPr>
        <p:spPr>
          <a:xfrm>
            <a:off x="547296" y="4644307"/>
            <a:ext cx="8671808" cy="380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normAutofit/>
          </a:bodyPr>
          <a:lstStyle>
            <a:lvl1pPr defTabSz="1219200">
              <a:lnSpc>
                <a:spcPct val="100000"/>
              </a:lnSpc>
              <a:spcBef>
                <a:spcPts val="1200"/>
              </a:spcBef>
              <a:defRPr sz="2500" spc="75">
                <a:solidFill>
                  <a:srgbClr val="EF2737"/>
                </a:solidFill>
                <a:latin typeface="Inter Bold"/>
                <a:ea typeface="Inter Bold"/>
                <a:cs typeface="Inter Bold"/>
                <a:sym typeface="Inter Bold"/>
              </a:defRPr>
            </a:lvl1pPr>
          </a:lstStyle>
          <a:p>
            <a:r>
              <a:rPr lang="en-US" sz="1200" b="1" spc="0" dirty="0">
                <a:solidFill>
                  <a:schemeClr val="tx2"/>
                </a:solidFill>
                <a:latin typeface="Arial" panose="020B0604020202020204" pitchFamily="34" charset="0"/>
                <a:cs typeface="Arial" panose="020B0604020202020204" pitchFamily="34" charset="0"/>
              </a:rPr>
              <a:t>JPL ASTRONOMY AND PHYSICS DIRECTORATE</a:t>
            </a:r>
          </a:p>
        </p:txBody>
      </p:sp>
      <p:pic>
        <p:nvPicPr>
          <p:cNvPr id="22" name="Picture 21">
            <a:extLst>
              <a:ext uri="{FF2B5EF4-FFF2-40B4-BE49-F238E27FC236}">
                <a16:creationId xmlns:a16="http://schemas.microsoft.com/office/drawing/2014/main" id="{2E0AC7EE-E152-33B5-7B9B-CC28F1F652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40572" y="0"/>
            <a:ext cx="4751426" cy="1319841"/>
          </a:xfrm>
          <a:prstGeom prst="rect">
            <a:avLst/>
          </a:prstGeom>
        </p:spPr>
      </p:pic>
      <p:sp>
        <p:nvSpPr>
          <p:cNvPr id="25" name="Footer Placeholder 2">
            <a:extLst>
              <a:ext uri="{FF2B5EF4-FFF2-40B4-BE49-F238E27FC236}">
                <a16:creationId xmlns:a16="http://schemas.microsoft.com/office/drawing/2014/main" id="{0123F8C6-25BF-B6D7-DA47-A4B46B596F2B}"/>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tx1"/>
                </a:solidFill>
              </a:defRPr>
            </a:lvl1pPr>
          </a:lstStyle>
          <a:p>
            <a:r>
              <a:rPr lang="en-US"/>
              <a:t>JPL/Caltech Business Discreet</a:t>
            </a:r>
            <a:endParaRPr lang="en-US" dirty="0"/>
          </a:p>
        </p:txBody>
      </p:sp>
    </p:spTree>
    <p:extLst>
      <p:ext uri="{BB962C8B-B14F-4D97-AF65-F5344CB8AC3E}">
        <p14:creationId xmlns:p14="http://schemas.microsoft.com/office/powerpoint/2010/main" val="2636626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6C4D9A-BEDF-F145-9E47-FB86F0F6A809}"/>
              </a:ext>
            </a:extLst>
          </p:cNvPr>
          <p:cNvPicPr>
            <a:picLocks/>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2343956"/>
          </a:xfrm>
          <a:prstGeom prst="rect">
            <a:avLst/>
          </a:prstGeom>
        </p:spPr>
      </p:pic>
      <p:sp>
        <p:nvSpPr>
          <p:cNvPr id="7" name="Rectangle">
            <a:extLst>
              <a:ext uri="{FF2B5EF4-FFF2-40B4-BE49-F238E27FC236}">
                <a16:creationId xmlns:a16="http://schemas.microsoft.com/office/drawing/2014/main" id="{42E54469-9EDB-9D4D-938F-319B06113584}"/>
              </a:ext>
            </a:extLst>
          </p:cNvPr>
          <p:cNvSpPr/>
          <p:nvPr userDrawn="1"/>
        </p:nvSpPr>
        <p:spPr>
          <a:xfrm>
            <a:off x="-3867" y="-32355"/>
            <a:ext cx="12199734" cy="2376311"/>
          </a:xfrm>
          <a:prstGeom prst="rect">
            <a:avLst/>
          </a:prstGeom>
          <a:gradFill flip="none" rotWithShape="1">
            <a:gsLst>
              <a:gs pos="100000">
                <a:srgbClr val="000000">
                  <a:alpha val="55037"/>
                </a:srgbClr>
              </a:gs>
              <a:gs pos="40000">
                <a:srgbClr val="312775">
                  <a:alpha val="60000"/>
                </a:srgbClr>
              </a:gs>
              <a:gs pos="0">
                <a:srgbClr val="580F3A">
                  <a:alpha val="60000"/>
                </a:srgbClr>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9" name="Line">
            <a:extLst>
              <a:ext uri="{FF2B5EF4-FFF2-40B4-BE49-F238E27FC236}">
                <a16:creationId xmlns:a16="http://schemas.microsoft.com/office/drawing/2014/main" id="{1CBF5E81-07EC-BC43-8EE9-DB7F5A9CD4F1}"/>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10" name="Enter Title Here">
            <a:extLst>
              <a:ext uri="{FF2B5EF4-FFF2-40B4-BE49-F238E27FC236}">
                <a16:creationId xmlns:a16="http://schemas.microsoft.com/office/drawing/2014/main" id="{24AB6A6C-979E-344C-9F73-B23779AACD79}"/>
              </a:ext>
            </a:extLst>
          </p:cNvPr>
          <p:cNvSpPr txBox="1">
            <a:spLocks noGrp="1"/>
          </p:cNvSpPr>
          <p:nvPr>
            <p:ph type="body" sz="quarter" idx="22" hasCustomPrompt="1"/>
          </p:nvPr>
        </p:nvSpPr>
        <p:spPr>
          <a:xfrm>
            <a:off x="503386" y="827721"/>
            <a:ext cx="11083629" cy="578802"/>
          </a:xfrm>
          <a:prstGeom prst="rect">
            <a:avLst/>
          </a:prstGeom>
        </p:spPr>
        <p:txBody>
          <a:bodyPr lIns="121919" tIns="121919" rIns="121919" bIns="121919">
            <a:noAutofit/>
          </a:bodyPr>
          <a:lstStyle>
            <a:lvl1pPr marL="0" indent="0" defTabSz="258782">
              <a:lnSpc>
                <a:spcPct val="90000"/>
              </a:lnSpc>
              <a:buSzTx/>
              <a:buNone/>
              <a:defRPr sz="3000" b="1" i="0" spc="0">
                <a:solidFill>
                  <a:schemeClr val="tx1"/>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12" name="Text Placeholder 1">
            <a:extLst>
              <a:ext uri="{FF2B5EF4-FFF2-40B4-BE49-F238E27FC236}">
                <a16:creationId xmlns:a16="http://schemas.microsoft.com/office/drawing/2014/main" id="{0B39E14A-9590-194B-B90A-3EAF8916FCF4}"/>
              </a:ext>
            </a:extLst>
          </p:cNvPr>
          <p:cNvSpPr txBox="1">
            <a:spLocks noGrp="1"/>
          </p:cNvSpPr>
          <p:nvPr>
            <p:ph type="body" sz="quarter" idx="23" hasCustomPrompt="1"/>
          </p:nvPr>
        </p:nvSpPr>
        <p:spPr>
          <a:xfrm>
            <a:off x="503386" y="362373"/>
            <a:ext cx="11083629"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chemeClr val="tx1"/>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4" name="Text Placeholder 3">
            <a:extLst>
              <a:ext uri="{FF2B5EF4-FFF2-40B4-BE49-F238E27FC236}">
                <a16:creationId xmlns:a16="http://schemas.microsoft.com/office/drawing/2014/main" id="{EEDC2C9D-FA90-E0D3-1D42-5126821A98BE}"/>
              </a:ext>
            </a:extLst>
          </p:cNvPr>
          <p:cNvSpPr>
            <a:spLocks noGrp="1"/>
          </p:cNvSpPr>
          <p:nvPr>
            <p:ph type="body" sz="quarter" idx="24"/>
          </p:nvPr>
        </p:nvSpPr>
        <p:spPr>
          <a:xfrm>
            <a:off x="377825" y="2465388"/>
            <a:ext cx="11479213" cy="3999607"/>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a:extLst>
              <a:ext uri="{FF2B5EF4-FFF2-40B4-BE49-F238E27FC236}">
                <a16:creationId xmlns:a16="http://schemas.microsoft.com/office/drawing/2014/main" id="{62CB2F4C-519A-5D14-23CC-538668ACC09A}"/>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6" name="Footer Placeholder 2">
            <a:extLst>
              <a:ext uri="{FF2B5EF4-FFF2-40B4-BE49-F238E27FC236}">
                <a16:creationId xmlns:a16="http://schemas.microsoft.com/office/drawing/2014/main" id="{3E62C98D-8E7A-D3E4-810F-BB711BAB16C3}"/>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dirty="0"/>
              <a:t>JPL/Caltech Business Discreet</a:t>
            </a:r>
          </a:p>
        </p:txBody>
      </p:sp>
      <p:sp>
        <p:nvSpPr>
          <p:cNvPr id="8" name="Date Placeholder 5">
            <a:extLst>
              <a:ext uri="{FF2B5EF4-FFF2-40B4-BE49-F238E27FC236}">
                <a16:creationId xmlns:a16="http://schemas.microsoft.com/office/drawing/2014/main" id="{45EE6EB9-9C5B-7EA4-FA0F-F45037977EEF}"/>
              </a:ext>
            </a:extLst>
          </p:cNvPr>
          <p:cNvSpPr>
            <a:spLocks noGrp="1"/>
          </p:cNvSpPr>
          <p:nvPr>
            <p:ph type="dt" sz="half" idx="25"/>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Tree>
    <p:extLst>
      <p:ext uri="{BB962C8B-B14F-4D97-AF65-F5344CB8AC3E}">
        <p14:creationId xmlns:p14="http://schemas.microsoft.com/office/powerpoint/2010/main" val="300866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6C4D9A-BEDF-F145-9E47-FB86F0F6A80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6767" b="14964"/>
          <a:stretch/>
        </p:blipFill>
        <p:spPr>
          <a:xfrm>
            <a:off x="0" y="0"/>
            <a:ext cx="12192000" cy="1600201"/>
          </a:xfrm>
          <a:prstGeom prst="rect">
            <a:avLst/>
          </a:prstGeom>
        </p:spPr>
      </p:pic>
      <p:sp>
        <p:nvSpPr>
          <p:cNvPr id="7" name="Rectangle">
            <a:extLst>
              <a:ext uri="{FF2B5EF4-FFF2-40B4-BE49-F238E27FC236}">
                <a16:creationId xmlns:a16="http://schemas.microsoft.com/office/drawing/2014/main" id="{42E54469-9EDB-9D4D-938F-319B06113584}"/>
              </a:ext>
            </a:extLst>
          </p:cNvPr>
          <p:cNvSpPr/>
          <p:nvPr userDrawn="1"/>
        </p:nvSpPr>
        <p:spPr>
          <a:xfrm>
            <a:off x="-3867" y="-32355"/>
            <a:ext cx="12199734" cy="1600200"/>
          </a:xfrm>
          <a:prstGeom prst="rect">
            <a:avLst/>
          </a:prstGeom>
          <a:gradFill flip="none" rotWithShape="1">
            <a:gsLst>
              <a:gs pos="100000">
                <a:srgbClr val="000000">
                  <a:alpha val="55037"/>
                </a:srgbClr>
              </a:gs>
              <a:gs pos="40000">
                <a:srgbClr val="312775">
                  <a:alpha val="60000"/>
                </a:srgbClr>
              </a:gs>
              <a:gs pos="0">
                <a:srgbClr val="580F3A">
                  <a:alpha val="60000"/>
                </a:srgbClr>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9" name="Line">
            <a:extLst>
              <a:ext uri="{FF2B5EF4-FFF2-40B4-BE49-F238E27FC236}">
                <a16:creationId xmlns:a16="http://schemas.microsoft.com/office/drawing/2014/main" id="{1CBF5E81-07EC-BC43-8EE9-DB7F5A9CD4F1}"/>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10" name="Enter Title Here">
            <a:extLst>
              <a:ext uri="{FF2B5EF4-FFF2-40B4-BE49-F238E27FC236}">
                <a16:creationId xmlns:a16="http://schemas.microsoft.com/office/drawing/2014/main" id="{24AB6A6C-979E-344C-9F73-B23779AACD79}"/>
              </a:ext>
            </a:extLst>
          </p:cNvPr>
          <p:cNvSpPr txBox="1">
            <a:spLocks noGrp="1"/>
          </p:cNvSpPr>
          <p:nvPr>
            <p:ph type="body" sz="quarter" idx="22" hasCustomPrompt="1"/>
          </p:nvPr>
        </p:nvSpPr>
        <p:spPr>
          <a:xfrm>
            <a:off x="503386" y="827721"/>
            <a:ext cx="11083629" cy="578802"/>
          </a:xfrm>
          <a:prstGeom prst="rect">
            <a:avLst/>
          </a:prstGeom>
        </p:spPr>
        <p:txBody>
          <a:bodyPr lIns="121919" tIns="121919" rIns="121919" bIns="121919">
            <a:noAutofit/>
          </a:bodyPr>
          <a:lstStyle>
            <a:lvl1pPr marL="0" indent="0" defTabSz="258782">
              <a:lnSpc>
                <a:spcPct val="90000"/>
              </a:lnSpc>
              <a:buSzTx/>
              <a:buNone/>
              <a:defRPr sz="3000" b="1" i="0" spc="0">
                <a:solidFill>
                  <a:schemeClr val="tx1"/>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12" name="Text Placeholder 1">
            <a:extLst>
              <a:ext uri="{FF2B5EF4-FFF2-40B4-BE49-F238E27FC236}">
                <a16:creationId xmlns:a16="http://schemas.microsoft.com/office/drawing/2014/main" id="{0B39E14A-9590-194B-B90A-3EAF8916FCF4}"/>
              </a:ext>
            </a:extLst>
          </p:cNvPr>
          <p:cNvSpPr txBox="1">
            <a:spLocks noGrp="1"/>
          </p:cNvSpPr>
          <p:nvPr>
            <p:ph type="body" sz="quarter" idx="23" hasCustomPrompt="1"/>
          </p:nvPr>
        </p:nvSpPr>
        <p:spPr>
          <a:xfrm>
            <a:off x="503386" y="362373"/>
            <a:ext cx="11083629"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chemeClr val="tx1"/>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4" name="Text Placeholder 3">
            <a:extLst>
              <a:ext uri="{FF2B5EF4-FFF2-40B4-BE49-F238E27FC236}">
                <a16:creationId xmlns:a16="http://schemas.microsoft.com/office/drawing/2014/main" id="{EEDC2C9D-FA90-E0D3-1D42-5126821A98BE}"/>
              </a:ext>
            </a:extLst>
          </p:cNvPr>
          <p:cNvSpPr>
            <a:spLocks noGrp="1"/>
          </p:cNvSpPr>
          <p:nvPr>
            <p:ph type="body" sz="quarter" idx="24"/>
          </p:nvPr>
        </p:nvSpPr>
        <p:spPr>
          <a:xfrm>
            <a:off x="377825" y="1731644"/>
            <a:ext cx="11479213" cy="4733352"/>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a:extLst>
              <a:ext uri="{FF2B5EF4-FFF2-40B4-BE49-F238E27FC236}">
                <a16:creationId xmlns:a16="http://schemas.microsoft.com/office/drawing/2014/main" id="{62CB2F4C-519A-5D14-23CC-538668ACC09A}"/>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6" name="Footer Placeholder 2">
            <a:extLst>
              <a:ext uri="{FF2B5EF4-FFF2-40B4-BE49-F238E27FC236}">
                <a16:creationId xmlns:a16="http://schemas.microsoft.com/office/drawing/2014/main" id="{3E62C98D-8E7A-D3E4-810F-BB711BAB16C3}"/>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dirty="0"/>
              <a:t>JPL/Caltech Business Discreet</a:t>
            </a:r>
          </a:p>
        </p:txBody>
      </p:sp>
      <p:sp>
        <p:nvSpPr>
          <p:cNvPr id="8" name="Date Placeholder 5">
            <a:extLst>
              <a:ext uri="{FF2B5EF4-FFF2-40B4-BE49-F238E27FC236}">
                <a16:creationId xmlns:a16="http://schemas.microsoft.com/office/drawing/2014/main" id="{45EE6EB9-9C5B-7EA4-FA0F-F45037977EEF}"/>
              </a:ext>
            </a:extLst>
          </p:cNvPr>
          <p:cNvSpPr>
            <a:spLocks noGrp="1"/>
          </p:cNvSpPr>
          <p:nvPr>
            <p:ph type="dt" sz="half" idx="25"/>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Tree>
    <p:extLst>
      <p:ext uri="{BB962C8B-B14F-4D97-AF65-F5344CB8AC3E}">
        <p14:creationId xmlns:p14="http://schemas.microsoft.com/office/powerpoint/2010/main" val="599078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Red-Bar Data Header">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2E54469-9EDB-9D4D-938F-319B06113584}"/>
              </a:ext>
            </a:extLst>
          </p:cNvPr>
          <p:cNvSpPr/>
          <p:nvPr userDrawn="1"/>
        </p:nvSpPr>
        <p:spPr>
          <a:xfrm>
            <a:off x="-3867" y="-32355"/>
            <a:ext cx="12199734" cy="2398577"/>
          </a:xfrm>
          <a:prstGeom prst="rect">
            <a:avLst/>
          </a:prstGeom>
          <a:gradFill flip="none" rotWithShape="1">
            <a:gsLst>
              <a:gs pos="100000">
                <a:srgbClr val="580F3A"/>
              </a:gs>
              <a:gs pos="0">
                <a:srgbClr val="0B3C90"/>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9" name="Line">
            <a:extLst>
              <a:ext uri="{FF2B5EF4-FFF2-40B4-BE49-F238E27FC236}">
                <a16:creationId xmlns:a16="http://schemas.microsoft.com/office/drawing/2014/main" id="{1CBF5E81-07EC-BC43-8EE9-DB7F5A9CD4F1}"/>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10" name="Enter Title Here">
            <a:extLst>
              <a:ext uri="{FF2B5EF4-FFF2-40B4-BE49-F238E27FC236}">
                <a16:creationId xmlns:a16="http://schemas.microsoft.com/office/drawing/2014/main" id="{24AB6A6C-979E-344C-9F73-B23779AACD79}"/>
              </a:ext>
            </a:extLst>
          </p:cNvPr>
          <p:cNvSpPr txBox="1">
            <a:spLocks noGrp="1"/>
          </p:cNvSpPr>
          <p:nvPr>
            <p:ph type="body" sz="quarter" idx="22" hasCustomPrompt="1"/>
          </p:nvPr>
        </p:nvSpPr>
        <p:spPr>
          <a:xfrm>
            <a:off x="503386" y="827721"/>
            <a:ext cx="11083629" cy="578802"/>
          </a:xfrm>
          <a:prstGeom prst="rect">
            <a:avLst/>
          </a:prstGeom>
        </p:spPr>
        <p:txBody>
          <a:bodyPr lIns="121919" tIns="121919" rIns="121919" bIns="121919">
            <a:noAutofit/>
          </a:bodyPr>
          <a:lstStyle>
            <a:lvl1pPr marL="0" indent="0" defTabSz="258782">
              <a:lnSpc>
                <a:spcPct val="90000"/>
              </a:lnSpc>
              <a:buSzTx/>
              <a:buNone/>
              <a:defRPr sz="3000" b="1" i="0" spc="0">
                <a:solidFill>
                  <a:schemeClr val="tx1"/>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12" name="Text Placeholder 1">
            <a:extLst>
              <a:ext uri="{FF2B5EF4-FFF2-40B4-BE49-F238E27FC236}">
                <a16:creationId xmlns:a16="http://schemas.microsoft.com/office/drawing/2014/main" id="{0B39E14A-9590-194B-B90A-3EAF8916FCF4}"/>
              </a:ext>
            </a:extLst>
          </p:cNvPr>
          <p:cNvSpPr txBox="1">
            <a:spLocks noGrp="1"/>
          </p:cNvSpPr>
          <p:nvPr>
            <p:ph type="body" sz="quarter" idx="23" hasCustomPrompt="1"/>
          </p:nvPr>
        </p:nvSpPr>
        <p:spPr>
          <a:xfrm>
            <a:off x="503386" y="362373"/>
            <a:ext cx="11083629"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chemeClr val="tx1"/>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2" name="Slide Number">
            <a:extLst>
              <a:ext uri="{FF2B5EF4-FFF2-40B4-BE49-F238E27FC236}">
                <a16:creationId xmlns:a16="http://schemas.microsoft.com/office/drawing/2014/main" id="{3CF17746-9DCD-93FA-B661-F5C1981BA9E7}"/>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55648B62-F564-4253-C41B-0874096FF2D0}"/>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A0313943-337E-769A-BE3E-07446E42F893}"/>
              </a:ext>
            </a:extLst>
          </p:cNvPr>
          <p:cNvSpPr>
            <a:spLocks noGrp="1"/>
          </p:cNvSpPr>
          <p:nvPr>
            <p:ph type="dt" sz="half" idx="24"/>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
        <p:nvSpPr>
          <p:cNvPr id="5" name="Text Placeholder 3">
            <a:extLst>
              <a:ext uri="{FF2B5EF4-FFF2-40B4-BE49-F238E27FC236}">
                <a16:creationId xmlns:a16="http://schemas.microsoft.com/office/drawing/2014/main" id="{808A4A0A-CF46-E144-B17B-EEF597B2D2FF}"/>
              </a:ext>
            </a:extLst>
          </p:cNvPr>
          <p:cNvSpPr>
            <a:spLocks noGrp="1"/>
          </p:cNvSpPr>
          <p:nvPr>
            <p:ph type="body" sz="quarter" idx="25"/>
          </p:nvPr>
        </p:nvSpPr>
        <p:spPr>
          <a:xfrm>
            <a:off x="377825" y="2465388"/>
            <a:ext cx="11479213" cy="3989387"/>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8013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Red-Bar Data Header">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2E54469-9EDB-9D4D-938F-319B06113584}"/>
              </a:ext>
            </a:extLst>
          </p:cNvPr>
          <p:cNvSpPr/>
          <p:nvPr userDrawn="1"/>
        </p:nvSpPr>
        <p:spPr>
          <a:xfrm>
            <a:off x="-3867" y="-32354"/>
            <a:ext cx="12199734" cy="1600200"/>
          </a:xfrm>
          <a:prstGeom prst="rect">
            <a:avLst/>
          </a:prstGeom>
          <a:gradFill flip="none" rotWithShape="1">
            <a:gsLst>
              <a:gs pos="100000">
                <a:srgbClr val="580F3A"/>
              </a:gs>
              <a:gs pos="0">
                <a:srgbClr val="0B3C90"/>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9" name="Line">
            <a:extLst>
              <a:ext uri="{FF2B5EF4-FFF2-40B4-BE49-F238E27FC236}">
                <a16:creationId xmlns:a16="http://schemas.microsoft.com/office/drawing/2014/main" id="{1CBF5E81-07EC-BC43-8EE9-DB7F5A9CD4F1}"/>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10" name="Enter Title Here">
            <a:extLst>
              <a:ext uri="{FF2B5EF4-FFF2-40B4-BE49-F238E27FC236}">
                <a16:creationId xmlns:a16="http://schemas.microsoft.com/office/drawing/2014/main" id="{24AB6A6C-979E-344C-9F73-B23779AACD79}"/>
              </a:ext>
            </a:extLst>
          </p:cNvPr>
          <p:cNvSpPr txBox="1">
            <a:spLocks noGrp="1"/>
          </p:cNvSpPr>
          <p:nvPr>
            <p:ph type="body" sz="quarter" idx="22" hasCustomPrompt="1"/>
          </p:nvPr>
        </p:nvSpPr>
        <p:spPr>
          <a:xfrm>
            <a:off x="503386" y="827721"/>
            <a:ext cx="11083629" cy="578802"/>
          </a:xfrm>
          <a:prstGeom prst="rect">
            <a:avLst/>
          </a:prstGeom>
        </p:spPr>
        <p:txBody>
          <a:bodyPr lIns="121919" tIns="121919" rIns="121919" bIns="121919">
            <a:noAutofit/>
          </a:bodyPr>
          <a:lstStyle>
            <a:lvl1pPr marL="0" indent="0" defTabSz="258782">
              <a:lnSpc>
                <a:spcPct val="90000"/>
              </a:lnSpc>
              <a:buSzTx/>
              <a:buNone/>
              <a:defRPr sz="3000" b="1" i="0" spc="0">
                <a:solidFill>
                  <a:schemeClr val="tx1"/>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12" name="Text Placeholder 1">
            <a:extLst>
              <a:ext uri="{FF2B5EF4-FFF2-40B4-BE49-F238E27FC236}">
                <a16:creationId xmlns:a16="http://schemas.microsoft.com/office/drawing/2014/main" id="{0B39E14A-9590-194B-B90A-3EAF8916FCF4}"/>
              </a:ext>
            </a:extLst>
          </p:cNvPr>
          <p:cNvSpPr txBox="1">
            <a:spLocks noGrp="1"/>
          </p:cNvSpPr>
          <p:nvPr>
            <p:ph type="body" sz="quarter" idx="23" hasCustomPrompt="1"/>
          </p:nvPr>
        </p:nvSpPr>
        <p:spPr>
          <a:xfrm>
            <a:off x="503386" y="362373"/>
            <a:ext cx="11083629"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chemeClr val="tx1"/>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2" name="Slide Number">
            <a:extLst>
              <a:ext uri="{FF2B5EF4-FFF2-40B4-BE49-F238E27FC236}">
                <a16:creationId xmlns:a16="http://schemas.microsoft.com/office/drawing/2014/main" id="{3CE9AE91-2479-29A3-52DF-6AB4EE53819F}"/>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038B58F0-B315-29DC-92D2-E38956226A53}"/>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87A8AD97-9243-DC58-0414-7891F684571F}"/>
              </a:ext>
            </a:extLst>
          </p:cNvPr>
          <p:cNvSpPr>
            <a:spLocks noGrp="1"/>
          </p:cNvSpPr>
          <p:nvPr>
            <p:ph type="dt" sz="half" idx="24"/>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
        <p:nvSpPr>
          <p:cNvPr id="5" name="Text Placeholder 3">
            <a:extLst>
              <a:ext uri="{FF2B5EF4-FFF2-40B4-BE49-F238E27FC236}">
                <a16:creationId xmlns:a16="http://schemas.microsoft.com/office/drawing/2014/main" id="{E030DCB9-4647-95C6-7DC9-46BD734E1E4D}"/>
              </a:ext>
            </a:extLst>
          </p:cNvPr>
          <p:cNvSpPr>
            <a:spLocks noGrp="1"/>
          </p:cNvSpPr>
          <p:nvPr>
            <p:ph type="body" sz="quarter" idx="25"/>
          </p:nvPr>
        </p:nvSpPr>
        <p:spPr>
          <a:xfrm>
            <a:off x="377825" y="1731644"/>
            <a:ext cx="11479213" cy="4733352"/>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0223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Red-Bar Data Header">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2E54469-9EDB-9D4D-938F-319B06113584}"/>
              </a:ext>
            </a:extLst>
          </p:cNvPr>
          <p:cNvSpPr/>
          <p:nvPr userDrawn="1"/>
        </p:nvSpPr>
        <p:spPr>
          <a:xfrm>
            <a:off x="-3867" y="-32355"/>
            <a:ext cx="12199734" cy="2398577"/>
          </a:xfrm>
          <a:prstGeom prst="rect">
            <a:avLst/>
          </a:prstGeom>
          <a:gradFill flip="none" rotWithShape="1">
            <a:gsLst>
              <a:gs pos="100000">
                <a:srgbClr val="580F3A"/>
              </a:gs>
              <a:gs pos="0">
                <a:srgbClr val="0B3C90"/>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9" name="Line">
            <a:extLst>
              <a:ext uri="{FF2B5EF4-FFF2-40B4-BE49-F238E27FC236}">
                <a16:creationId xmlns:a16="http://schemas.microsoft.com/office/drawing/2014/main" id="{1CBF5E81-07EC-BC43-8EE9-DB7F5A9CD4F1}"/>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8" name="Text Placeholder 1">
            <a:extLst>
              <a:ext uri="{FF2B5EF4-FFF2-40B4-BE49-F238E27FC236}">
                <a16:creationId xmlns:a16="http://schemas.microsoft.com/office/drawing/2014/main" id="{67D975A8-FA00-B644-8C4F-0FAEB03A23ED}"/>
              </a:ext>
            </a:extLst>
          </p:cNvPr>
          <p:cNvSpPr txBox="1">
            <a:spLocks noGrp="1"/>
          </p:cNvSpPr>
          <p:nvPr>
            <p:ph type="body" sz="quarter" idx="24" hasCustomPrompt="1"/>
          </p:nvPr>
        </p:nvSpPr>
        <p:spPr>
          <a:xfrm>
            <a:off x="503386" y="1347343"/>
            <a:ext cx="11083629"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chemeClr val="tx1"/>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11" name="Text Placeholder 1">
            <a:extLst>
              <a:ext uri="{FF2B5EF4-FFF2-40B4-BE49-F238E27FC236}">
                <a16:creationId xmlns:a16="http://schemas.microsoft.com/office/drawing/2014/main" id="{E3C2D3E7-4A64-074D-9335-6AC3BE306BE4}"/>
              </a:ext>
            </a:extLst>
          </p:cNvPr>
          <p:cNvSpPr txBox="1">
            <a:spLocks noGrp="1"/>
          </p:cNvSpPr>
          <p:nvPr>
            <p:ph type="body" sz="quarter" idx="21" hasCustomPrompt="1"/>
          </p:nvPr>
        </p:nvSpPr>
        <p:spPr>
          <a:xfrm>
            <a:off x="503385" y="362374"/>
            <a:ext cx="11083629" cy="496031"/>
          </a:xfrm>
          <a:prstGeom prst="rect">
            <a:avLst/>
          </a:prstGeom>
        </p:spPr>
        <p:txBody>
          <a:bodyPr lIns="118872" tIns="121919" rIns="121919" bIns="121919">
            <a:noAutofit/>
          </a:bodyPr>
          <a:lstStyle>
            <a:lvl1pPr marL="0" indent="0">
              <a:buSzTx/>
              <a:buNone/>
              <a:defRPr sz="1067" b="0" i="1" spc="-20">
                <a:solidFill>
                  <a:schemeClr val="tx1"/>
                </a:solidFill>
                <a:latin typeface="Arial" panose="020B0604020202020204" pitchFamily="34" charset="0"/>
                <a:ea typeface="Inter Light" panose="02000403000000020004" pitchFamily="2" charset="0"/>
                <a:cs typeface="Arial" panose="020B0604020202020204" pitchFamily="34" charset="0"/>
                <a:sym typeface="Inter Light Italic"/>
              </a:defRPr>
            </a:lvl1pPr>
          </a:lstStyle>
          <a:p>
            <a:r>
              <a:rPr dirty="0"/>
              <a:t>Theme, project, mission, or org ID (optional)</a:t>
            </a:r>
          </a:p>
        </p:txBody>
      </p:sp>
      <p:sp>
        <p:nvSpPr>
          <p:cNvPr id="13" name="Enter Title Here">
            <a:extLst>
              <a:ext uri="{FF2B5EF4-FFF2-40B4-BE49-F238E27FC236}">
                <a16:creationId xmlns:a16="http://schemas.microsoft.com/office/drawing/2014/main" id="{90A51180-C3E6-FE42-AB59-518B27BDD877}"/>
              </a:ext>
            </a:extLst>
          </p:cNvPr>
          <p:cNvSpPr txBox="1">
            <a:spLocks noGrp="1"/>
          </p:cNvSpPr>
          <p:nvPr>
            <p:ph type="body" sz="quarter" idx="22" hasCustomPrompt="1"/>
          </p:nvPr>
        </p:nvSpPr>
        <p:spPr>
          <a:xfrm>
            <a:off x="503386" y="827721"/>
            <a:ext cx="11083629" cy="578802"/>
          </a:xfrm>
          <a:prstGeom prst="rect">
            <a:avLst/>
          </a:prstGeom>
        </p:spPr>
        <p:txBody>
          <a:bodyPr lIns="121919" tIns="121919" rIns="121919" bIns="121919">
            <a:noAutofit/>
          </a:bodyPr>
          <a:lstStyle>
            <a:lvl1pPr marL="0" indent="0" defTabSz="258782">
              <a:lnSpc>
                <a:spcPct val="90000"/>
              </a:lnSpc>
              <a:buSzTx/>
              <a:buNone/>
              <a:defRPr sz="3000" b="1" i="0" spc="0">
                <a:solidFill>
                  <a:schemeClr val="tx1"/>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2" name="Slide Number">
            <a:extLst>
              <a:ext uri="{FF2B5EF4-FFF2-40B4-BE49-F238E27FC236}">
                <a16:creationId xmlns:a16="http://schemas.microsoft.com/office/drawing/2014/main" id="{873EC6B1-C81F-7F29-8408-7012A96D2386}"/>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3F9CB0D6-ED1D-5E70-FB2A-162949B84FA9}"/>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5196FE07-D3E0-77FB-7288-88B542385889}"/>
              </a:ext>
            </a:extLst>
          </p:cNvPr>
          <p:cNvSpPr>
            <a:spLocks noGrp="1"/>
          </p:cNvSpPr>
          <p:nvPr>
            <p:ph type="dt" sz="half" idx="25"/>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
        <p:nvSpPr>
          <p:cNvPr id="5" name="Text Placeholder 3">
            <a:extLst>
              <a:ext uri="{FF2B5EF4-FFF2-40B4-BE49-F238E27FC236}">
                <a16:creationId xmlns:a16="http://schemas.microsoft.com/office/drawing/2014/main" id="{10A8FD33-0449-F681-C526-EF0066171431}"/>
              </a:ext>
            </a:extLst>
          </p:cNvPr>
          <p:cNvSpPr>
            <a:spLocks noGrp="1"/>
          </p:cNvSpPr>
          <p:nvPr>
            <p:ph type="body" sz="quarter" idx="26"/>
          </p:nvPr>
        </p:nvSpPr>
        <p:spPr>
          <a:xfrm>
            <a:off x="377825" y="2465388"/>
            <a:ext cx="11479213" cy="3989387"/>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143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ed-Bar Data Header">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2E54469-9EDB-9D4D-938F-319B06113584}"/>
              </a:ext>
            </a:extLst>
          </p:cNvPr>
          <p:cNvSpPr/>
          <p:nvPr userDrawn="1"/>
        </p:nvSpPr>
        <p:spPr>
          <a:xfrm>
            <a:off x="-3867" y="-32355"/>
            <a:ext cx="12199734" cy="2398577"/>
          </a:xfrm>
          <a:prstGeom prst="rect">
            <a:avLst/>
          </a:prstGeom>
          <a:gradFill flip="none" rotWithShape="1">
            <a:gsLst>
              <a:gs pos="100000">
                <a:srgbClr val="580F3A"/>
              </a:gs>
              <a:gs pos="0">
                <a:srgbClr val="0B3C90"/>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8" name="Nunc rhoncus tortor a lectus hendrerit finibus at eu mi. Ut lobortis sapien non quam dignissim ultricies. Mauris aliquet, sapien eu elementum blandit, velit enim rhoncus mauris, et suscipit arcu ipsum at enim. Vivamus mollis odio sed gravida suscipit. Qu">
            <a:extLst>
              <a:ext uri="{FF2B5EF4-FFF2-40B4-BE49-F238E27FC236}">
                <a16:creationId xmlns:a16="http://schemas.microsoft.com/office/drawing/2014/main" id="{02C432F2-3BE5-8F4F-8EBB-A462D6C3D8FD}"/>
              </a:ext>
            </a:extLst>
          </p:cNvPr>
          <p:cNvSpPr txBox="1">
            <a:spLocks noGrp="1"/>
          </p:cNvSpPr>
          <p:nvPr>
            <p:ph type="body" sz="quarter" idx="21" hasCustomPrompt="1"/>
          </p:nvPr>
        </p:nvSpPr>
        <p:spPr>
          <a:xfrm>
            <a:off x="503386" y="880418"/>
            <a:ext cx="11050313" cy="1052210"/>
          </a:xfrm>
          <a:prstGeom prst="rect">
            <a:avLst/>
          </a:prstGeom>
        </p:spPr>
        <p:txBody>
          <a:bodyPr lIns="118872" tIns="71437" rIns="118872" bIns="71437">
            <a:spAutoFit/>
          </a:bodyPr>
          <a:lstStyle>
            <a:lvl1pPr marL="0" indent="0">
              <a:buSzTx/>
              <a:buNone/>
              <a:defRPr>
                <a:solidFill>
                  <a:srgbClr val="FFFFFF"/>
                </a:solidFill>
                <a:latin typeface="Arial" panose="020B0604020202020204" pitchFamily="34" charset="0"/>
                <a:cs typeface="Arial" panose="020B0604020202020204" pitchFamily="34" charset="0"/>
              </a:defRPr>
            </a:lvl1pPr>
          </a:lstStyle>
          <a:p>
            <a:r>
              <a:rPr dirty="0"/>
              <a:t>Nunc </a:t>
            </a:r>
            <a:r>
              <a:rPr dirty="0" err="1"/>
              <a:t>rhoncus</a:t>
            </a:r>
            <a:r>
              <a:rPr dirty="0"/>
              <a:t> </a:t>
            </a:r>
            <a:r>
              <a:rPr dirty="0" err="1"/>
              <a:t>tortor</a:t>
            </a:r>
            <a:r>
              <a:rPr dirty="0"/>
              <a:t> a </a:t>
            </a:r>
            <a:r>
              <a:rPr dirty="0" err="1"/>
              <a:t>lectus</a:t>
            </a:r>
            <a:r>
              <a:rPr dirty="0"/>
              <a:t> </a:t>
            </a:r>
            <a:r>
              <a:rPr dirty="0" err="1"/>
              <a:t>hendrerit</a:t>
            </a:r>
            <a:r>
              <a:rPr dirty="0"/>
              <a:t> </a:t>
            </a:r>
            <a:r>
              <a:rPr dirty="0" err="1"/>
              <a:t>finibus</a:t>
            </a:r>
            <a:r>
              <a:rPr dirty="0"/>
              <a:t> at </a:t>
            </a:r>
            <a:r>
              <a:rPr dirty="0" err="1"/>
              <a:t>eu</a:t>
            </a:r>
            <a:r>
              <a:rPr dirty="0"/>
              <a:t> mi. Ut </a:t>
            </a:r>
            <a:r>
              <a:rPr dirty="0" err="1"/>
              <a:t>lobortis</a:t>
            </a:r>
            <a:r>
              <a:rPr dirty="0"/>
              <a:t> </a:t>
            </a:r>
            <a:r>
              <a:rPr dirty="0" err="1"/>
              <a:t>sapien</a:t>
            </a:r>
            <a:r>
              <a:rPr dirty="0"/>
              <a:t> non </a:t>
            </a:r>
            <a:r>
              <a:rPr dirty="0" err="1"/>
              <a:t>quam</a:t>
            </a:r>
            <a:r>
              <a:rPr dirty="0"/>
              <a:t> </a:t>
            </a:r>
            <a:r>
              <a:rPr dirty="0" err="1"/>
              <a:t>dignissim</a:t>
            </a:r>
            <a:r>
              <a:rPr dirty="0"/>
              <a:t> </a:t>
            </a:r>
            <a:r>
              <a:rPr dirty="0" err="1"/>
              <a:t>ultricies</a:t>
            </a:r>
            <a:r>
              <a:rPr dirty="0"/>
              <a:t>. </a:t>
            </a:r>
            <a:r>
              <a:rPr dirty="0" err="1"/>
              <a:t>Mauris</a:t>
            </a:r>
            <a:r>
              <a:rPr dirty="0"/>
              <a:t> </a:t>
            </a:r>
            <a:r>
              <a:rPr dirty="0" err="1"/>
              <a:t>aliquet</a:t>
            </a:r>
            <a:r>
              <a:rPr dirty="0"/>
              <a:t>, </a:t>
            </a:r>
            <a:r>
              <a:rPr dirty="0" err="1"/>
              <a:t>sapien</a:t>
            </a:r>
            <a:r>
              <a:rPr dirty="0"/>
              <a:t> </a:t>
            </a:r>
            <a:r>
              <a:rPr dirty="0" err="1"/>
              <a:t>eu</a:t>
            </a:r>
            <a:r>
              <a:rPr dirty="0"/>
              <a:t> </a:t>
            </a:r>
            <a:r>
              <a:rPr dirty="0" err="1"/>
              <a:t>elementum</a:t>
            </a:r>
            <a:r>
              <a:rPr dirty="0"/>
              <a:t> </a:t>
            </a:r>
            <a:r>
              <a:rPr dirty="0" err="1"/>
              <a:t>blandit</a:t>
            </a:r>
            <a:r>
              <a:rPr dirty="0"/>
              <a:t>, </a:t>
            </a:r>
            <a:r>
              <a:rPr dirty="0" err="1"/>
              <a:t>velit</a:t>
            </a:r>
            <a:r>
              <a:rPr dirty="0"/>
              <a:t> </a:t>
            </a:r>
            <a:r>
              <a:rPr dirty="0" err="1"/>
              <a:t>enim</a:t>
            </a:r>
            <a:r>
              <a:rPr dirty="0"/>
              <a:t> </a:t>
            </a:r>
            <a:r>
              <a:rPr dirty="0" err="1"/>
              <a:t>rhoncus</a:t>
            </a:r>
            <a:r>
              <a:rPr dirty="0"/>
              <a:t> </a:t>
            </a:r>
            <a:r>
              <a:rPr dirty="0" err="1"/>
              <a:t>mauris</a:t>
            </a:r>
            <a:r>
              <a:rPr dirty="0"/>
              <a:t>, et </a:t>
            </a:r>
            <a:r>
              <a:rPr dirty="0" err="1"/>
              <a:t>suscipit</a:t>
            </a:r>
            <a:r>
              <a:rPr dirty="0"/>
              <a:t> </a:t>
            </a:r>
            <a:r>
              <a:rPr dirty="0" err="1"/>
              <a:t>arcu</a:t>
            </a:r>
            <a:r>
              <a:rPr dirty="0"/>
              <a:t> ipsum at </a:t>
            </a:r>
            <a:r>
              <a:rPr dirty="0" err="1"/>
              <a:t>enim</a:t>
            </a:r>
            <a:r>
              <a:rPr dirty="0"/>
              <a:t>. </a:t>
            </a:r>
            <a:r>
              <a:rPr dirty="0" err="1"/>
              <a:t>Vivamus</a:t>
            </a:r>
            <a:r>
              <a:rPr dirty="0"/>
              <a:t> </a:t>
            </a:r>
            <a:r>
              <a:rPr dirty="0" err="1"/>
              <a:t>mollis</a:t>
            </a:r>
            <a:r>
              <a:rPr dirty="0"/>
              <a:t> </a:t>
            </a:r>
            <a:r>
              <a:rPr dirty="0" err="1"/>
              <a:t>odio</a:t>
            </a:r>
            <a:r>
              <a:rPr dirty="0"/>
              <a:t> sed gravida </a:t>
            </a:r>
            <a:r>
              <a:rPr dirty="0" err="1"/>
              <a:t>suscipit</a:t>
            </a:r>
            <a:r>
              <a:rPr dirty="0"/>
              <a:t>. </a:t>
            </a:r>
            <a:r>
              <a:rPr dirty="0" err="1"/>
              <a:t>Quisque</a:t>
            </a:r>
            <a:r>
              <a:rPr dirty="0"/>
              <a:t> mi </a:t>
            </a:r>
            <a:r>
              <a:rPr dirty="0" err="1"/>
              <a:t>sapien</a:t>
            </a:r>
            <a:r>
              <a:rPr dirty="0"/>
              <a:t>, </a:t>
            </a:r>
            <a:r>
              <a:rPr dirty="0" err="1"/>
              <a:t>iaculis</a:t>
            </a:r>
            <a:r>
              <a:rPr dirty="0"/>
              <a:t> </a:t>
            </a:r>
            <a:r>
              <a:rPr dirty="0" err="1"/>
              <a:t>congue</a:t>
            </a:r>
            <a:r>
              <a:rPr dirty="0"/>
              <a:t> </a:t>
            </a:r>
            <a:r>
              <a:rPr dirty="0" err="1"/>
              <a:t>placerat</a:t>
            </a:r>
            <a:r>
              <a:rPr dirty="0"/>
              <a:t> sit </a:t>
            </a:r>
            <a:r>
              <a:rPr dirty="0" err="1"/>
              <a:t>amet</a:t>
            </a:r>
            <a:r>
              <a:rPr dirty="0"/>
              <a:t>, </a:t>
            </a:r>
            <a:r>
              <a:rPr dirty="0" err="1"/>
              <a:t>viverra</a:t>
            </a:r>
            <a:r>
              <a:rPr dirty="0"/>
              <a:t> et </a:t>
            </a:r>
            <a:r>
              <a:rPr dirty="0" err="1"/>
              <a:t>orci</a:t>
            </a:r>
            <a:r>
              <a:rPr dirty="0"/>
              <a:t>. Nunc </a:t>
            </a:r>
            <a:r>
              <a:rPr dirty="0" err="1"/>
              <a:t>eget</a:t>
            </a:r>
            <a:r>
              <a:rPr dirty="0"/>
              <a:t> </a:t>
            </a:r>
            <a:r>
              <a:rPr dirty="0" err="1"/>
              <a:t>sapien</a:t>
            </a:r>
            <a:r>
              <a:rPr dirty="0"/>
              <a:t> dolor. Donec ac </a:t>
            </a:r>
            <a:r>
              <a:rPr dirty="0" err="1"/>
              <a:t>mauris</a:t>
            </a:r>
            <a:r>
              <a:rPr dirty="0"/>
              <a:t> </a:t>
            </a:r>
            <a:r>
              <a:rPr dirty="0" err="1"/>
              <a:t>eu</a:t>
            </a:r>
            <a:r>
              <a:rPr dirty="0"/>
              <a:t> libero convallis </a:t>
            </a:r>
            <a:r>
              <a:rPr dirty="0" err="1"/>
              <a:t>accumsan</a:t>
            </a:r>
            <a:r>
              <a:rPr dirty="0"/>
              <a:t> </a:t>
            </a:r>
            <a:r>
              <a:rPr dirty="0" err="1"/>
              <a:t>eu</a:t>
            </a:r>
            <a:r>
              <a:rPr dirty="0"/>
              <a:t> </a:t>
            </a:r>
            <a:r>
              <a:rPr dirty="0" err="1"/>
              <a:t>nec</a:t>
            </a:r>
            <a:r>
              <a:rPr dirty="0"/>
              <a:t>. Morbi in </a:t>
            </a:r>
            <a:r>
              <a:rPr dirty="0" err="1"/>
              <a:t>enim</a:t>
            </a:r>
            <a:r>
              <a:rPr dirty="0"/>
              <a:t> ac ante </a:t>
            </a:r>
            <a:r>
              <a:rPr dirty="0" err="1"/>
              <a:t>congue</a:t>
            </a:r>
            <a:r>
              <a:rPr dirty="0"/>
              <a:t> </a:t>
            </a:r>
            <a:r>
              <a:rPr dirty="0" err="1"/>
              <a:t>commodo</a:t>
            </a:r>
            <a:r>
              <a:rPr dirty="0"/>
              <a:t> vitae vitae </a:t>
            </a:r>
            <a:r>
              <a:rPr dirty="0" err="1"/>
              <a:t>lacus</a:t>
            </a:r>
            <a:r>
              <a:rPr dirty="0"/>
              <a:t> </a:t>
            </a:r>
            <a:r>
              <a:rPr dirty="0" err="1"/>
              <a:t>aduno</a:t>
            </a:r>
            <a:r>
              <a:rPr dirty="0"/>
              <a:t>. Nunc </a:t>
            </a:r>
            <a:r>
              <a:rPr dirty="0" err="1"/>
              <a:t>efficitur</a:t>
            </a:r>
            <a:r>
              <a:rPr dirty="0"/>
              <a:t> </a:t>
            </a:r>
            <a:r>
              <a:rPr dirty="0" err="1"/>
              <a:t>tellus</a:t>
            </a:r>
            <a:r>
              <a:rPr dirty="0"/>
              <a:t> </a:t>
            </a:r>
            <a:r>
              <a:rPr dirty="0" err="1"/>
              <a:t>nulla</a:t>
            </a:r>
            <a:r>
              <a:rPr dirty="0"/>
              <a:t>, vel </a:t>
            </a:r>
            <a:r>
              <a:rPr dirty="0" err="1"/>
              <a:t>scelerisque</a:t>
            </a:r>
            <a:r>
              <a:rPr dirty="0"/>
              <a:t> ex </a:t>
            </a:r>
            <a:r>
              <a:rPr dirty="0" err="1"/>
              <a:t>efficitur</a:t>
            </a:r>
            <a:r>
              <a:rPr dirty="0"/>
              <a:t> sit </a:t>
            </a:r>
            <a:r>
              <a:rPr dirty="0" err="1"/>
              <a:t>amet</a:t>
            </a:r>
            <a:r>
              <a:rPr dirty="0"/>
              <a:t> du contra quat. Nam </a:t>
            </a:r>
            <a:r>
              <a:rPr dirty="0" err="1"/>
              <a:t>quis</a:t>
            </a:r>
            <a:r>
              <a:rPr dirty="0"/>
              <a:t> ligula </a:t>
            </a:r>
            <a:r>
              <a:rPr dirty="0" err="1"/>
              <a:t>lacus</a:t>
            </a:r>
            <a:r>
              <a:rPr dirty="0"/>
              <a:t>. </a:t>
            </a:r>
          </a:p>
        </p:txBody>
      </p:sp>
      <p:sp>
        <p:nvSpPr>
          <p:cNvPr id="9" name="Line">
            <a:extLst>
              <a:ext uri="{FF2B5EF4-FFF2-40B4-BE49-F238E27FC236}">
                <a16:creationId xmlns:a16="http://schemas.microsoft.com/office/drawing/2014/main" id="{1CBF5E81-07EC-BC43-8EE9-DB7F5A9CD4F1}"/>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11" name="Text Placeholder 1">
            <a:extLst>
              <a:ext uri="{FF2B5EF4-FFF2-40B4-BE49-F238E27FC236}">
                <a16:creationId xmlns:a16="http://schemas.microsoft.com/office/drawing/2014/main" id="{E87CC15E-B323-6F42-B52A-66F31DCC61CC}"/>
              </a:ext>
            </a:extLst>
          </p:cNvPr>
          <p:cNvSpPr txBox="1">
            <a:spLocks noGrp="1"/>
          </p:cNvSpPr>
          <p:nvPr>
            <p:ph type="body" sz="quarter" idx="22" hasCustomPrompt="1"/>
          </p:nvPr>
        </p:nvSpPr>
        <p:spPr>
          <a:xfrm>
            <a:off x="503386" y="362373"/>
            <a:ext cx="11083629" cy="333906"/>
          </a:xfrm>
          <a:prstGeom prst="rect">
            <a:avLst/>
          </a:prstGeom>
        </p:spPr>
        <p:txBody>
          <a:bodyPr lIns="121919" tIns="121919" rIns="121919" bIns="121919"/>
          <a:lstStyle>
            <a:lvl1pPr marL="0" indent="0" defTabSz="609600">
              <a:lnSpc>
                <a:spcPct val="100000"/>
              </a:lnSpc>
              <a:spcBef>
                <a:spcPts val="600"/>
              </a:spcBef>
              <a:buSzTx/>
              <a:buNone/>
              <a:defRPr b="1" i="0" spc="38">
                <a:solidFill>
                  <a:srgbClr val="FFFFFF"/>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lang="en-US" dirty="0"/>
              <a:t>CLICK TO ADD SLIDE TITLE</a:t>
            </a:r>
            <a:endParaRPr dirty="0"/>
          </a:p>
        </p:txBody>
      </p:sp>
      <p:sp>
        <p:nvSpPr>
          <p:cNvPr id="2" name="Slide Number">
            <a:extLst>
              <a:ext uri="{FF2B5EF4-FFF2-40B4-BE49-F238E27FC236}">
                <a16:creationId xmlns:a16="http://schemas.microsoft.com/office/drawing/2014/main" id="{CB156786-424C-637C-ACDC-67F94DD932A9}"/>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93C9A2D9-5884-4920-4D6C-8942F8EDF995}"/>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01065E9C-F999-ADE5-980A-0F4AB6A5EFFA}"/>
              </a:ext>
            </a:extLst>
          </p:cNvPr>
          <p:cNvSpPr>
            <a:spLocks noGrp="1"/>
          </p:cNvSpPr>
          <p:nvPr>
            <p:ph type="dt" sz="half" idx="23"/>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
        <p:nvSpPr>
          <p:cNvPr id="5" name="Text Placeholder 3">
            <a:extLst>
              <a:ext uri="{FF2B5EF4-FFF2-40B4-BE49-F238E27FC236}">
                <a16:creationId xmlns:a16="http://schemas.microsoft.com/office/drawing/2014/main" id="{991F12D2-6CED-3C82-01B2-7A12C9A5EE49}"/>
              </a:ext>
            </a:extLst>
          </p:cNvPr>
          <p:cNvSpPr>
            <a:spLocks noGrp="1"/>
          </p:cNvSpPr>
          <p:nvPr>
            <p:ph type="body" sz="quarter" idx="25"/>
          </p:nvPr>
        </p:nvSpPr>
        <p:spPr>
          <a:xfrm>
            <a:off x="377825" y="2465388"/>
            <a:ext cx="11479213" cy="3989387"/>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698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5119-ED7A-13D3-57BF-F602F5E3B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E82E15-8E80-1EED-CE8E-4A8C0DCBE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118C7-E7CE-9E4C-B2B1-8107095AE5E0}"/>
              </a:ext>
            </a:extLst>
          </p:cNvPr>
          <p:cNvSpPr>
            <a:spLocks noGrp="1"/>
          </p:cNvSpPr>
          <p:nvPr>
            <p:ph type="dt" sz="half" idx="10"/>
          </p:nvPr>
        </p:nvSpPr>
        <p:spPr/>
        <p:txBody>
          <a:bodyPr/>
          <a:lstStyle/>
          <a:p>
            <a:r>
              <a:rPr lang="en-US"/>
              <a:t>2/21/2023</a:t>
            </a:r>
          </a:p>
        </p:txBody>
      </p:sp>
      <p:sp>
        <p:nvSpPr>
          <p:cNvPr id="5" name="Footer Placeholder 4">
            <a:extLst>
              <a:ext uri="{FF2B5EF4-FFF2-40B4-BE49-F238E27FC236}">
                <a16:creationId xmlns:a16="http://schemas.microsoft.com/office/drawing/2014/main" id="{C27AD6F0-8518-ACEC-8613-4DAB2EF68768}"/>
              </a:ext>
            </a:extLst>
          </p:cNvPr>
          <p:cNvSpPr>
            <a:spLocks noGrp="1"/>
          </p:cNvSpPr>
          <p:nvPr>
            <p:ph type="ftr" sz="quarter" idx="11"/>
          </p:nvPr>
        </p:nvSpPr>
        <p:spPr/>
        <p:txBody>
          <a:bodyPr/>
          <a:lstStyle/>
          <a:p>
            <a:r>
              <a:rPr lang="en-US"/>
              <a:t>JPL/Caltech Business Discreet</a:t>
            </a:r>
            <a:endParaRPr lang="en-US" dirty="0"/>
          </a:p>
        </p:txBody>
      </p:sp>
      <p:sp>
        <p:nvSpPr>
          <p:cNvPr id="6" name="Slide Number Placeholder 5">
            <a:extLst>
              <a:ext uri="{FF2B5EF4-FFF2-40B4-BE49-F238E27FC236}">
                <a16:creationId xmlns:a16="http://schemas.microsoft.com/office/drawing/2014/main" id="{298625E2-6F70-ADCF-D2F0-8EFC55CE7C3E}"/>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02907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Red-Bar Data Header">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A7B1DD92-8A00-7941-A083-91D7BD679B56}"/>
              </a:ext>
            </a:extLst>
          </p:cNvPr>
          <p:cNvSpPr/>
          <p:nvPr userDrawn="1"/>
        </p:nvSpPr>
        <p:spPr>
          <a:xfrm>
            <a:off x="-3867" y="-32355"/>
            <a:ext cx="12199734" cy="2398577"/>
          </a:xfrm>
          <a:prstGeom prst="rect">
            <a:avLst/>
          </a:prstGeom>
          <a:gradFill flip="none" rotWithShape="1">
            <a:gsLst>
              <a:gs pos="100000">
                <a:srgbClr val="580F3A"/>
              </a:gs>
              <a:gs pos="0">
                <a:srgbClr val="0B3C90"/>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9" name="Nunc rhoncus tortor a lectus hendrerit finibus at eu mi. Ut lobortis sapien non quam dignissim ultricies. Mauris aliquet, sapien eu elementum blandit, velit enim rhoncus mauris, et suscipit arcu ipsum at enim. Vivamus mollis odio sed gravida suscipit. Qu">
            <a:extLst>
              <a:ext uri="{FF2B5EF4-FFF2-40B4-BE49-F238E27FC236}">
                <a16:creationId xmlns:a16="http://schemas.microsoft.com/office/drawing/2014/main" id="{23C8BD45-0E95-704F-B742-B9A7F4BD1DA3}"/>
              </a:ext>
            </a:extLst>
          </p:cNvPr>
          <p:cNvSpPr txBox="1">
            <a:spLocks noGrp="1"/>
          </p:cNvSpPr>
          <p:nvPr>
            <p:ph type="body" sz="quarter" idx="21" hasCustomPrompt="1"/>
          </p:nvPr>
        </p:nvSpPr>
        <p:spPr>
          <a:xfrm>
            <a:off x="503386" y="880418"/>
            <a:ext cx="11050313" cy="1052210"/>
          </a:xfrm>
          <a:prstGeom prst="rect">
            <a:avLst/>
          </a:prstGeom>
        </p:spPr>
        <p:txBody>
          <a:bodyPr lIns="118872" tIns="71437" rIns="118872" bIns="71437">
            <a:spAutoFit/>
          </a:bodyPr>
          <a:lstStyle>
            <a:lvl1pPr marL="0" indent="0">
              <a:buSzTx/>
              <a:buNone/>
              <a:defRPr>
                <a:solidFill>
                  <a:srgbClr val="FFFFFF"/>
                </a:solidFill>
                <a:latin typeface="Arial" panose="020B0604020202020204" pitchFamily="34" charset="0"/>
                <a:cs typeface="Arial" panose="020B0604020202020204" pitchFamily="34" charset="0"/>
              </a:defRPr>
            </a:lvl1pPr>
          </a:lstStyle>
          <a:p>
            <a:r>
              <a:rPr dirty="0"/>
              <a:t>Nunc </a:t>
            </a:r>
            <a:r>
              <a:rPr dirty="0" err="1"/>
              <a:t>rhoncus</a:t>
            </a:r>
            <a:r>
              <a:rPr dirty="0"/>
              <a:t> </a:t>
            </a:r>
            <a:r>
              <a:rPr dirty="0" err="1"/>
              <a:t>tortor</a:t>
            </a:r>
            <a:r>
              <a:rPr dirty="0"/>
              <a:t> a </a:t>
            </a:r>
            <a:r>
              <a:rPr dirty="0" err="1"/>
              <a:t>lectus</a:t>
            </a:r>
            <a:r>
              <a:rPr dirty="0"/>
              <a:t> </a:t>
            </a:r>
            <a:r>
              <a:rPr dirty="0" err="1"/>
              <a:t>hendrerit</a:t>
            </a:r>
            <a:r>
              <a:rPr dirty="0"/>
              <a:t> </a:t>
            </a:r>
            <a:r>
              <a:rPr dirty="0" err="1"/>
              <a:t>finibus</a:t>
            </a:r>
            <a:r>
              <a:rPr dirty="0"/>
              <a:t> at </a:t>
            </a:r>
            <a:r>
              <a:rPr dirty="0" err="1"/>
              <a:t>eu</a:t>
            </a:r>
            <a:r>
              <a:rPr dirty="0"/>
              <a:t> mi. Ut </a:t>
            </a:r>
            <a:r>
              <a:rPr dirty="0" err="1"/>
              <a:t>lobortis</a:t>
            </a:r>
            <a:r>
              <a:rPr dirty="0"/>
              <a:t> </a:t>
            </a:r>
            <a:r>
              <a:rPr dirty="0" err="1"/>
              <a:t>sapien</a:t>
            </a:r>
            <a:r>
              <a:rPr dirty="0"/>
              <a:t> non </a:t>
            </a:r>
            <a:r>
              <a:rPr dirty="0" err="1"/>
              <a:t>quam</a:t>
            </a:r>
            <a:r>
              <a:rPr dirty="0"/>
              <a:t> </a:t>
            </a:r>
            <a:r>
              <a:rPr dirty="0" err="1"/>
              <a:t>dignissim</a:t>
            </a:r>
            <a:r>
              <a:rPr dirty="0"/>
              <a:t> </a:t>
            </a:r>
            <a:r>
              <a:rPr dirty="0" err="1"/>
              <a:t>ultricies</a:t>
            </a:r>
            <a:r>
              <a:rPr dirty="0"/>
              <a:t>. </a:t>
            </a:r>
            <a:r>
              <a:rPr dirty="0" err="1"/>
              <a:t>Mauris</a:t>
            </a:r>
            <a:r>
              <a:rPr dirty="0"/>
              <a:t> </a:t>
            </a:r>
            <a:r>
              <a:rPr dirty="0" err="1"/>
              <a:t>aliquet</a:t>
            </a:r>
            <a:r>
              <a:rPr dirty="0"/>
              <a:t>, </a:t>
            </a:r>
            <a:r>
              <a:rPr dirty="0" err="1"/>
              <a:t>sapien</a:t>
            </a:r>
            <a:r>
              <a:rPr dirty="0"/>
              <a:t> </a:t>
            </a:r>
            <a:r>
              <a:rPr dirty="0" err="1"/>
              <a:t>eu</a:t>
            </a:r>
            <a:r>
              <a:rPr dirty="0"/>
              <a:t> </a:t>
            </a:r>
            <a:r>
              <a:rPr dirty="0" err="1"/>
              <a:t>elementum</a:t>
            </a:r>
            <a:r>
              <a:rPr dirty="0"/>
              <a:t> </a:t>
            </a:r>
            <a:r>
              <a:rPr dirty="0" err="1"/>
              <a:t>blandit</a:t>
            </a:r>
            <a:r>
              <a:rPr dirty="0"/>
              <a:t>, </a:t>
            </a:r>
            <a:r>
              <a:rPr dirty="0" err="1"/>
              <a:t>velit</a:t>
            </a:r>
            <a:r>
              <a:rPr dirty="0"/>
              <a:t> </a:t>
            </a:r>
            <a:r>
              <a:rPr dirty="0" err="1"/>
              <a:t>enim</a:t>
            </a:r>
            <a:r>
              <a:rPr dirty="0"/>
              <a:t> </a:t>
            </a:r>
            <a:r>
              <a:rPr dirty="0" err="1"/>
              <a:t>rhoncus</a:t>
            </a:r>
            <a:r>
              <a:rPr dirty="0"/>
              <a:t> </a:t>
            </a:r>
            <a:r>
              <a:rPr dirty="0" err="1"/>
              <a:t>mauris</a:t>
            </a:r>
            <a:r>
              <a:rPr dirty="0"/>
              <a:t>, et </a:t>
            </a:r>
            <a:r>
              <a:rPr dirty="0" err="1"/>
              <a:t>suscipit</a:t>
            </a:r>
            <a:r>
              <a:rPr dirty="0"/>
              <a:t> </a:t>
            </a:r>
            <a:r>
              <a:rPr dirty="0" err="1"/>
              <a:t>arcu</a:t>
            </a:r>
            <a:r>
              <a:rPr dirty="0"/>
              <a:t> ipsum at </a:t>
            </a:r>
            <a:r>
              <a:rPr dirty="0" err="1"/>
              <a:t>enim</a:t>
            </a:r>
            <a:r>
              <a:rPr dirty="0"/>
              <a:t>. </a:t>
            </a:r>
            <a:r>
              <a:rPr dirty="0" err="1"/>
              <a:t>Vivamus</a:t>
            </a:r>
            <a:r>
              <a:rPr dirty="0"/>
              <a:t> </a:t>
            </a:r>
            <a:r>
              <a:rPr dirty="0" err="1"/>
              <a:t>mollis</a:t>
            </a:r>
            <a:r>
              <a:rPr dirty="0"/>
              <a:t> </a:t>
            </a:r>
            <a:r>
              <a:rPr dirty="0" err="1"/>
              <a:t>odio</a:t>
            </a:r>
            <a:r>
              <a:rPr dirty="0"/>
              <a:t> sed gravida </a:t>
            </a:r>
            <a:r>
              <a:rPr dirty="0" err="1"/>
              <a:t>suscipit</a:t>
            </a:r>
            <a:r>
              <a:rPr dirty="0"/>
              <a:t>. </a:t>
            </a:r>
            <a:r>
              <a:rPr dirty="0" err="1"/>
              <a:t>Quisque</a:t>
            </a:r>
            <a:r>
              <a:rPr dirty="0"/>
              <a:t> mi </a:t>
            </a:r>
            <a:r>
              <a:rPr dirty="0" err="1"/>
              <a:t>sapien</a:t>
            </a:r>
            <a:r>
              <a:rPr dirty="0"/>
              <a:t>, </a:t>
            </a:r>
            <a:r>
              <a:rPr dirty="0" err="1"/>
              <a:t>iaculis</a:t>
            </a:r>
            <a:r>
              <a:rPr dirty="0"/>
              <a:t> </a:t>
            </a:r>
            <a:r>
              <a:rPr dirty="0" err="1"/>
              <a:t>congue</a:t>
            </a:r>
            <a:r>
              <a:rPr dirty="0"/>
              <a:t> </a:t>
            </a:r>
            <a:r>
              <a:rPr dirty="0" err="1"/>
              <a:t>placerat</a:t>
            </a:r>
            <a:r>
              <a:rPr dirty="0"/>
              <a:t> sit </a:t>
            </a:r>
            <a:r>
              <a:rPr dirty="0" err="1"/>
              <a:t>amet</a:t>
            </a:r>
            <a:r>
              <a:rPr dirty="0"/>
              <a:t>, </a:t>
            </a:r>
            <a:r>
              <a:rPr dirty="0" err="1"/>
              <a:t>viverra</a:t>
            </a:r>
            <a:r>
              <a:rPr dirty="0"/>
              <a:t> et </a:t>
            </a:r>
            <a:r>
              <a:rPr dirty="0" err="1"/>
              <a:t>orci</a:t>
            </a:r>
            <a:r>
              <a:rPr dirty="0"/>
              <a:t>. Nunc </a:t>
            </a:r>
            <a:r>
              <a:rPr dirty="0" err="1"/>
              <a:t>eget</a:t>
            </a:r>
            <a:r>
              <a:rPr dirty="0"/>
              <a:t> </a:t>
            </a:r>
            <a:r>
              <a:rPr dirty="0" err="1"/>
              <a:t>sapien</a:t>
            </a:r>
            <a:r>
              <a:rPr dirty="0"/>
              <a:t> dolor. Donec ac </a:t>
            </a:r>
            <a:r>
              <a:rPr dirty="0" err="1"/>
              <a:t>mauris</a:t>
            </a:r>
            <a:r>
              <a:rPr dirty="0"/>
              <a:t> </a:t>
            </a:r>
            <a:r>
              <a:rPr dirty="0" err="1"/>
              <a:t>eu</a:t>
            </a:r>
            <a:r>
              <a:rPr dirty="0"/>
              <a:t> libero convallis </a:t>
            </a:r>
            <a:r>
              <a:rPr dirty="0" err="1"/>
              <a:t>accumsan</a:t>
            </a:r>
            <a:r>
              <a:rPr dirty="0"/>
              <a:t> </a:t>
            </a:r>
            <a:r>
              <a:rPr dirty="0" err="1"/>
              <a:t>eu</a:t>
            </a:r>
            <a:r>
              <a:rPr dirty="0"/>
              <a:t> </a:t>
            </a:r>
            <a:r>
              <a:rPr dirty="0" err="1"/>
              <a:t>nec</a:t>
            </a:r>
            <a:r>
              <a:rPr dirty="0"/>
              <a:t>. Morbi in </a:t>
            </a:r>
            <a:r>
              <a:rPr dirty="0" err="1"/>
              <a:t>enim</a:t>
            </a:r>
            <a:r>
              <a:rPr dirty="0"/>
              <a:t> ac ante </a:t>
            </a:r>
            <a:r>
              <a:rPr dirty="0" err="1"/>
              <a:t>congue</a:t>
            </a:r>
            <a:r>
              <a:rPr dirty="0"/>
              <a:t> </a:t>
            </a:r>
            <a:r>
              <a:rPr dirty="0" err="1"/>
              <a:t>commodo</a:t>
            </a:r>
            <a:r>
              <a:rPr dirty="0"/>
              <a:t> vitae vitae </a:t>
            </a:r>
            <a:r>
              <a:rPr dirty="0" err="1"/>
              <a:t>lacus</a:t>
            </a:r>
            <a:r>
              <a:rPr dirty="0"/>
              <a:t> </a:t>
            </a:r>
            <a:r>
              <a:rPr dirty="0" err="1"/>
              <a:t>aduno</a:t>
            </a:r>
            <a:r>
              <a:rPr dirty="0"/>
              <a:t>. Nunc </a:t>
            </a:r>
            <a:r>
              <a:rPr dirty="0" err="1"/>
              <a:t>efficitur</a:t>
            </a:r>
            <a:r>
              <a:rPr dirty="0"/>
              <a:t> </a:t>
            </a:r>
            <a:r>
              <a:rPr dirty="0" err="1"/>
              <a:t>tellus</a:t>
            </a:r>
            <a:r>
              <a:rPr dirty="0"/>
              <a:t> </a:t>
            </a:r>
            <a:r>
              <a:rPr dirty="0" err="1"/>
              <a:t>nulla</a:t>
            </a:r>
            <a:r>
              <a:rPr dirty="0"/>
              <a:t>, vel </a:t>
            </a:r>
            <a:r>
              <a:rPr dirty="0" err="1"/>
              <a:t>scelerisque</a:t>
            </a:r>
            <a:r>
              <a:rPr dirty="0"/>
              <a:t> ex </a:t>
            </a:r>
            <a:r>
              <a:rPr dirty="0" err="1"/>
              <a:t>efficitur</a:t>
            </a:r>
            <a:r>
              <a:rPr dirty="0"/>
              <a:t> sit </a:t>
            </a:r>
            <a:r>
              <a:rPr dirty="0" err="1"/>
              <a:t>amet</a:t>
            </a:r>
            <a:r>
              <a:rPr dirty="0"/>
              <a:t> du contra quat. Nam </a:t>
            </a:r>
            <a:r>
              <a:rPr dirty="0" err="1"/>
              <a:t>quis</a:t>
            </a:r>
            <a:r>
              <a:rPr dirty="0"/>
              <a:t> ligula </a:t>
            </a:r>
            <a:r>
              <a:rPr dirty="0" err="1"/>
              <a:t>lacus</a:t>
            </a:r>
            <a:r>
              <a:rPr dirty="0"/>
              <a:t>. </a:t>
            </a:r>
          </a:p>
        </p:txBody>
      </p:sp>
      <p:sp>
        <p:nvSpPr>
          <p:cNvPr id="11" name="Line">
            <a:extLst>
              <a:ext uri="{FF2B5EF4-FFF2-40B4-BE49-F238E27FC236}">
                <a16:creationId xmlns:a16="http://schemas.microsoft.com/office/drawing/2014/main" id="{9FC51F2C-3FAB-3D41-86C2-CA07C41A8852}"/>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12" name="Enter Title Here">
            <a:extLst>
              <a:ext uri="{FF2B5EF4-FFF2-40B4-BE49-F238E27FC236}">
                <a16:creationId xmlns:a16="http://schemas.microsoft.com/office/drawing/2014/main" id="{DFFE7321-2007-DE42-A6C2-E53E05E93AC6}"/>
              </a:ext>
            </a:extLst>
          </p:cNvPr>
          <p:cNvSpPr txBox="1">
            <a:spLocks noGrp="1"/>
          </p:cNvSpPr>
          <p:nvPr>
            <p:ph type="body" sz="quarter" idx="22" hasCustomPrompt="1"/>
          </p:nvPr>
        </p:nvSpPr>
        <p:spPr>
          <a:xfrm>
            <a:off x="503386" y="246601"/>
            <a:ext cx="11083629" cy="578802"/>
          </a:xfrm>
          <a:prstGeom prst="rect">
            <a:avLst/>
          </a:prstGeom>
        </p:spPr>
        <p:txBody>
          <a:bodyPr lIns="121919" tIns="121919" rIns="121919" bIns="121919">
            <a:noAutofit/>
          </a:bodyPr>
          <a:lstStyle>
            <a:lvl1pPr marL="0" indent="0" defTabSz="258782">
              <a:lnSpc>
                <a:spcPct val="90000"/>
              </a:lnSpc>
              <a:buSzTx/>
              <a:buNone/>
              <a:defRPr sz="2400" b="1" i="0" spc="0">
                <a:solidFill>
                  <a:srgbClr val="FFFFFF"/>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2" name="Slide Number">
            <a:extLst>
              <a:ext uri="{FF2B5EF4-FFF2-40B4-BE49-F238E27FC236}">
                <a16:creationId xmlns:a16="http://schemas.microsoft.com/office/drawing/2014/main" id="{5D566DC9-CF56-6825-E878-ED550F8D65A9}"/>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7DF10C51-38DA-9525-66AD-15F19F43D01A}"/>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7236215B-A7E8-EA44-C5A1-FC93F69215A9}"/>
              </a:ext>
            </a:extLst>
          </p:cNvPr>
          <p:cNvSpPr>
            <a:spLocks noGrp="1"/>
          </p:cNvSpPr>
          <p:nvPr>
            <p:ph type="dt" sz="half" idx="23"/>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
        <p:nvSpPr>
          <p:cNvPr id="5" name="Text Placeholder 3">
            <a:extLst>
              <a:ext uri="{FF2B5EF4-FFF2-40B4-BE49-F238E27FC236}">
                <a16:creationId xmlns:a16="http://schemas.microsoft.com/office/drawing/2014/main" id="{8997FE2C-7EA0-B42B-FC7A-E288027954A0}"/>
              </a:ext>
            </a:extLst>
          </p:cNvPr>
          <p:cNvSpPr>
            <a:spLocks noGrp="1"/>
          </p:cNvSpPr>
          <p:nvPr>
            <p:ph type="body" sz="quarter" idx="25"/>
          </p:nvPr>
        </p:nvSpPr>
        <p:spPr>
          <a:xfrm>
            <a:off x="377825" y="2465388"/>
            <a:ext cx="11479213" cy="3989387"/>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5147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Text Driven Title Dark">
    <p:spTree>
      <p:nvGrpSpPr>
        <p:cNvPr id="1" name=""/>
        <p:cNvGrpSpPr/>
        <p:nvPr/>
      </p:nvGrpSpPr>
      <p:grpSpPr>
        <a:xfrm>
          <a:off x="0" y="0"/>
          <a:ext cx="0" cy="0"/>
          <a:chOff x="0" y="0"/>
          <a:chExt cx="0" cy="0"/>
        </a:xfrm>
      </p:grpSpPr>
      <p:pic>
        <p:nvPicPr>
          <p:cNvPr id="7" name="full_jpg14.jpg" descr="full_jpg14.jpg">
            <a:extLst>
              <a:ext uri="{FF2B5EF4-FFF2-40B4-BE49-F238E27FC236}">
                <a16:creationId xmlns:a16="http://schemas.microsoft.com/office/drawing/2014/main" id="{206343DB-DC0E-7860-7F60-39070AAE21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76926" y="3515"/>
            <a:ext cx="3415074" cy="6854485"/>
          </a:xfrm>
          <a:prstGeom prst="rect">
            <a:avLst/>
          </a:prstGeom>
          <a:ln w="12700">
            <a:miter lim="400000"/>
          </a:ln>
        </p:spPr>
      </p:pic>
      <p:sp>
        <p:nvSpPr>
          <p:cNvPr id="8" name="Rectangle 7">
            <a:extLst>
              <a:ext uri="{FF2B5EF4-FFF2-40B4-BE49-F238E27FC236}">
                <a16:creationId xmlns:a16="http://schemas.microsoft.com/office/drawing/2014/main" id="{F4859F04-EFE2-9D40-BBDD-5EDA9ABEF6D4}"/>
              </a:ext>
            </a:extLst>
          </p:cNvPr>
          <p:cNvSpPr/>
          <p:nvPr userDrawn="1"/>
        </p:nvSpPr>
        <p:spPr>
          <a:xfrm>
            <a:off x="8776926" y="0"/>
            <a:ext cx="3415074" cy="6854484"/>
          </a:xfrm>
          <a:prstGeom prst="rect">
            <a:avLst/>
          </a:prstGeom>
          <a:gradFill flip="none" rotWithShape="1">
            <a:gsLst>
              <a:gs pos="50000">
                <a:srgbClr val="312775">
                  <a:alpha val="40000"/>
                </a:srgbClr>
              </a:gs>
              <a:gs pos="0">
                <a:srgbClr val="580F3A">
                  <a:alpha val="60077"/>
                </a:srgbClr>
              </a:gs>
              <a:gs pos="100000">
                <a:srgbClr val="0B3C90">
                  <a:alpha val="40139"/>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ine">
            <a:extLst>
              <a:ext uri="{FF2B5EF4-FFF2-40B4-BE49-F238E27FC236}">
                <a16:creationId xmlns:a16="http://schemas.microsoft.com/office/drawing/2014/main" id="{CB76569E-F664-DD4F-871B-C7EA140AE57E}"/>
              </a:ext>
            </a:extLst>
          </p:cNvPr>
          <p:cNvSpPr/>
          <p:nvPr userDrawn="1"/>
        </p:nvSpPr>
        <p:spPr>
          <a:xfrm>
            <a:off x="635000" y="762000"/>
            <a:ext cx="650025" cy="0"/>
          </a:xfrm>
          <a:prstGeom prst="line">
            <a:avLst/>
          </a:prstGeom>
          <a:ln w="63500">
            <a:solidFill>
              <a:srgbClr val="489FDF"/>
            </a:solidFill>
          </a:ln>
        </p:spPr>
        <p:txBody>
          <a:bodyPr lIns="60960" tIns="60960" rIns="60960" bIns="60960"/>
          <a:lstStyle/>
          <a:p>
            <a:pPr defTabSz="609600">
              <a:lnSpc>
                <a:spcPct val="100000"/>
              </a:lnSpc>
              <a:defRPr sz="4800" spc="0">
                <a:solidFill>
                  <a:srgbClr val="000000"/>
                </a:solidFill>
                <a:latin typeface="Inter Regular"/>
                <a:ea typeface="Inter Regular"/>
                <a:cs typeface="Inter Regular"/>
                <a:sym typeface="Inter Regular"/>
              </a:defRPr>
            </a:pPr>
            <a:endParaRPr sz="2400"/>
          </a:p>
        </p:txBody>
      </p:sp>
      <p:sp>
        <p:nvSpPr>
          <p:cNvPr id="11" name="Enter Title Here">
            <a:extLst>
              <a:ext uri="{FF2B5EF4-FFF2-40B4-BE49-F238E27FC236}">
                <a16:creationId xmlns:a16="http://schemas.microsoft.com/office/drawing/2014/main" id="{DDFEFF6F-355C-D848-A7A1-129F09BE2381}"/>
              </a:ext>
            </a:extLst>
          </p:cNvPr>
          <p:cNvSpPr txBox="1">
            <a:spLocks noGrp="1"/>
          </p:cNvSpPr>
          <p:nvPr>
            <p:ph type="body" sz="quarter" idx="22" hasCustomPrompt="1"/>
          </p:nvPr>
        </p:nvSpPr>
        <p:spPr>
          <a:xfrm>
            <a:off x="503387" y="827721"/>
            <a:ext cx="8273540" cy="578802"/>
          </a:xfrm>
          <a:prstGeom prst="rect">
            <a:avLst/>
          </a:prstGeom>
        </p:spPr>
        <p:txBody>
          <a:bodyPr lIns="121919" tIns="121919" rIns="121919" bIns="121919">
            <a:noAutofit/>
          </a:bodyPr>
          <a:lstStyle>
            <a:lvl1pPr marL="0" indent="0" defTabSz="258782">
              <a:lnSpc>
                <a:spcPct val="90000"/>
              </a:lnSpc>
              <a:buSzTx/>
              <a:buNone/>
              <a:defRPr sz="3000" b="1" i="0" spc="0">
                <a:solidFill>
                  <a:srgbClr val="000000"/>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12" name="Text Placeholder 1">
            <a:extLst>
              <a:ext uri="{FF2B5EF4-FFF2-40B4-BE49-F238E27FC236}">
                <a16:creationId xmlns:a16="http://schemas.microsoft.com/office/drawing/2014/main" id="{58A17F65-B8BD-3849-931C-8B132731D105}"/>
              </a:ext>
            </a:extLst>
          </p:cNvPr>
          <p:cNvSpPr txBox="1">
            <a:spLocks noGrp="1"/>
          </p:cNvSpPr>
          <p:nvPr>
            <p:ph type="body" sz="quarter" idx="23" hasCustomPrompt="1"/>
          </p:nvPr>
        </p:nvSpPr>
        <p:spPr>
          <a:xfrm>
            <a:off x="503387" y="362373"/>
            <a:ext cx="8273540"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rgbClr val="489FDF"/>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2" name="Slide Number">
            <a:extLst>
              <a:ext uri="{FF2B5EF4-FFF2-40B4-BE49-F238E27FC236}">
                <a16:creationId xmlns:a16="http://schemas.microsoft.com/office/drawing/2014/main" id="{E1BDA8CB-00CC-8B16-A09C-0249881073D1}"/>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chemeClr val="tx1"/>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379D60BF-72FD-D888-239B-1B26E9470F1D}"/>
              </a:ext>
            </a:extLst>
          </p:cNvPr>
          <p:cNvSpPr>
            <a:spLocks noGrp="1"/>
          </p:cNvSpPr>
          <p:nvPr>
            <p:ph type="ftr" sz="quarter" idx="3"/>
          </p:nvPr>
        </p:nvSpPr>
        <p:spPr>
          <a:xfrm>
            <a:off x="1787248" y="6464995"/>
            <a:ext cx="631798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9086C9D5-8F1A-E1E1-5D0B-23EC1CA9E398}"/>
              </a:ext>
            </a:extLst>
          </p:cNvPr>
          <p:cNvSpPr>
            <a:spLocks noGrp="1"/>
          </p:cNvSpPr>
          <p:nvPr>
            <p:ph type="dt" sz="half" idx="24"/>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
        <p:nvSpPr>
          <p:cNvPr id="5" name="Text Placeholder 3">
            <a:extLst>
              <a:ext uri="{FF2B5EF4-FFF2-40B4-BE49-F238E27FC236}">
                <a16:creationId xmlns:a16="http://schemas.microsoft.com/office/drawing/2014/main" id="{50699FDA-31A5-724B-C822-7CB9E2F339BE}"/>
              </a:ext>
            </a:extLst>
          </p:cNvPr>
          <p:cNvSpPr>
            <a:spLocks noGrp="1"/>
          </p:cNvSpPr>
          <p:nvPr>
            <p:ph type="body" sz="quarter" idx="25"/>
          </p:nvPr>
        </p:nvSpPr>
        <p:spPr>
          <a:xfrm>
            <a:off x="377825" y="1731644"/>
            <a:ext cx="8399101" cy="4733352"/>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527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mage/Text Driven Title Dark">
    <p:spTree>
      <p:nvGrpSpPr>
        <p:cNvPr id="1" name=""/>
        <p:cNvGrpSpPr/>
        <p:nvPr/>
      </p:nvGrpSpPr>
      <p:grpSpPr>
        <a:xfrm>
          <a:off x="0" y="0"/>
          <a:ext cx="0" cy="0"/>
          <a:chOff x="0" y="0"/>
          <a:chExt cx="0" cy="0"/>
        </a:xfrm>
      </p:grpSpPr>
      <p:sp>
        <p:nvSpPr>
          <p:cNvPr id="9" name="Line">
            <a:extLst>
              <a:ext uri="{FF2B5EF4-FFF2-40B4-BE49-F238E27FC236}">
                <a16:creationId xmlns:a16="http://schemas.microsoft.com/office/drawing/2014/main" id="{CB76569E-F664-DD4F-871B-C7EA140AE57E}"/>
              </a:ext>
            </a:extLst>
          </p:cNvPr>
          <p:cNvSpPr/>
          <p:nvPr userDrawn="1"/>
        </p:nvSpPr>
        <p:spPr>
          <a:xfrm>
            <a:off x="635000" y="762000"/>
            <a:ext cx="650025" cy="0"/>
          </a:xfrm>
          <a:prstGeom prst="line">
            <a:avLst/>
          </a:prstGeom>
          <a:ln w="63500">
            <a:solidFill>
              <a:srgbClr val="489FDF"/>
            </a:solidFill>
          </a:ln>
        </p:spPr>
        <p:txBody>
          <a:bodyPr lIns="60960" tIns="60960" rIns="60960" bIns="60960"/>
          <a:lstStyle/>
          <a:p>
            <a:pPr defTabSz="609600">
              <a:lnSpc>
                <a:spcPct val="100000"/>
              </a:lnSpc>
              <a:defRPr sz="4800" spc="0">
                <a:solidFill>
                  <a:srgbClr val="000000"/>
                </a:solidFill>
                <a:latin typeface="Inter Regular"/>
                <a:ea typeface="Inter Regular"/>
                <a:cs typeface="Inter Regular"/>
                <a:sym typeface="Inter Regular"/>
              </a:defRPr>
            </a:pPr>
            <a:endParaRPr sz="2400"/>
          </a:p>
        </p:txBody>
      </p:sp>
      <p:sp>
        <p:nvSpPr>
          <p:cNvPr id="11" name="Enter Title Here">
            <a:extLst>
              <a:ext uri="{FF2B5EF4-FFF2-40B4-BE49-F238E27FC236}">
                <a16:creationId xmlns:a16="http://schemas.microsoft.com/office/drawing/2014/main" id="{DDFEFF6F-355C-D848-A7A1-129F09BE2381}"/>
              </a:ext>
            </a:extLst>
          </p:cNvPr>
          <p:cNvSpPr txBox="1">
            <a:spLocks noGrp="1"/>
          </p:cNvSpPr>
          <p:nvPr>
            <p:ph type="body" sz="quarter" idx="22" hasCustomPrompt="1"/>
          </p:nvPr>
        </p:nvSpPr>
        <p:spPr>
          <a:xfrm>
            <a:off x="503387" y="827721"/>
            <a:ext cx="8273540" cy="578802"/>
          </a:xfrm>
          <a:prstGeom prst="rect">
            <a:avLst/>
          </a:prstGeom>
        </p:spPr>
        <p:txBody>
          <a:bodyPr lIns="121919" tIns="121919" rIns="121919" bIns="121919">
            <a:noAutofit/>
          </a:bodyPr>
          <a:lstStyle>
            <a:lvl1pPr marL="0" indent="0" defTabSz="258782">
              <a:lnSpc>
                <a:spcPct val="90000"/>
              </a:lnSpc>
              <a:buSzTx/>
              <a:buNone/>
              <a:defRPr sz="3000" b="1" i="0" spc="0">
                <a:solidFill>
                  <a:srgbClr val="000000"/>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12" name="Text Placeholder 1">
            <a:extLst>
              <a:ext uri="{FF2B5EF4-FFF2-40B4-BE49-F238E27FC236}">
                <a16:creationId xmlns:a16="http://schemas.microsoft.com/office/drawing/2014/main" id="{58A17F65-B8BD-3849-931C-8B132731D105}"/>
              </a:ext>
            </a:extLst>
          </p:cNvPr>
          <p:cNvSpPr txBox="1">
            <a:spLocks noGrp="1"/>
          </p:cNvSpPr>
          <p:nvPr>
            <p:ph type="body" sz="quarter" idx="23" hasCustomPrompt="1"/>
          </p:nvPr>
        </p:nvSpPr>
        <p:spPr>
          <a:xfrm>
            <a:off x="503387" y="362373"/>
            <a:ext cx="8273540"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rgbClr val="489FDF"/>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3" name="Footer Placeholder 2">
            <a:extLst>
              <a:ext uri="{FF2B5EF4-FFF2-40B4-BE49-F238E27FC236}">
                <a16:creationId xmlns:a16="http://schemas.microsoft.com/office/drawing/2014/main" id="{379D60BF-72FD-D888-239B-1B26E9470F1D}"/>
              </a:ext>
            </a:extLst>
          </p:cNvPr>
          <p:cNvSpPr>
            <a:spLocks noGrp="1"/>
          </p:cNvSpPr>
          <p:nvPr>
            <p:ph type="ftr" sz="quarter" idx="3"/>
          </p:nvPr>
        </p:nvSpPr>
        <p:spPr>
          <a:xfrm>
            <a:off x="1787248" y="6464995"/>
            <a:ext cx="631798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9086C9D5-8F1A-E1E1-5D0B-23EC1CA9E398}"/>
              </a:ext>
            </a:extLst>
          </p:cNvPr>
          <p:cNvSpPr>
            <a:spLocks noGrp="1"/>
          </p:cNvSpPr>
          <p:nvPr>
            <p:ph type="dt" sz="half" idx="24"/>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pic>
        <p:nvPicPr>
          <p:cNvPr id="6" name="Picture 5">
            <a:extLst>
              <a:ext uri="{FF2B5EF4-FFF2-40B4-BE49-F238E27FC236}">
                <a16:creationId xmlns:a16="http://schemas.microsoft.com/office/drawing/2014/main" id="{1A0E00BD-8996-BC27-2875-B051AA40B71C}"/>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rot="16200000">
            <a:off x="7145140" y="1811141"/>
            <a:ext cx="6858002" cy="3235717"/>
          </a:xfrm>
          <a:prstGeom prst="rect">
            <a:avLst/>
          </a:prstGeom>
        </p:spPr>
      </p:pic>
      <p:sp>
        <p:nvSpPr>
          <p:cNvPr id="5" name="Text Placeholder 3">
            <a:extLst>
              <a:ext uri="{FF2B5EF4-FFF2-40B4-BE49-F238E27FC236}">
                <a16:creationId xmlns:a16="http://schemas.microsoft.com/office/drawing/2014/main" id="{50699FDA-31A5-724B-C822-7CB9E2F339BE}"/>
              </a:ext>
            </a:extLst>
          </p:cNvPr>
          <p:cNvSpPr>
            <a:spLocks noGrp="1"/>
          </p:cNvSpPr>
          <p:nvPr>
            <p:ph type="body" sz="quarter" idx="25"/>
          </p:nvPr>
        </p:nvSpPr>
        <p:spPr>
          <a:xfrm>
            <a:off x="377825" y="1731644"/>
            <a:ext cx="8399101" cy="4733352"/>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a:extLst>
              <a:ext uri="{FF2B5EF4-FFF2-40B4-BE49-F238E27FC236}">
                <a16:creationId xmlns:a16="http://schemas.microsoft.com/office/drawing/2014/main" id="{E1BDA8CB-00CC-8B16-A09C-0249881073D1}"/>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chemeClr val="tx1"/>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95215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Red-Bar Data Header">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36EFC6A-9490-3940-B6B7-BDC6FE5A6DC8}"/>
              </a:ext>
            </a:extLst>
          </p:cNvPr>
          <p:cNvSpPr/>
          <p:nvPr userDrawn="1"/>
        </p:nvSpPr>
        <p:spPr>
          <a:xfrm>
            <a:off x="0" y="-28310"/>
            <a:ext cx="4818004" cy="6914621"/>
          </a:xfrm>
          <a:prstGeom prst="rect">
            <a:avLst/>
          </a:prstGeom>
          <a:gradFill flip="none" rotWithShape="1">
            <a:gsLst>
              <a:gs pos="100000">
                <a:srgbClr val="580F3A"/>
              </a:gs>
              <a:gs pos="0">
                <a:srgbClr val="0B3C90"/>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9" name="Line">
            <a:extLst>
              <a:ext uri="{FF2B5EF4-FFF2-40B4-BE49-F238E27FC236}">
                <a16:creationId xmlns:a16="http://schemas.microsoft.com/office/drawing/2014/main" id="{1CBF5E81-07EC-BC43-8EE9-DB7F5A9CD4F1}"/>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10" name="Enter Title Here">
            <a:extLst>
              <a:ext uri="{FF2B5EF4-FFF2-40B4-BE49-F238E27FC236}">
                <a16:creationId xmlns:a16="http://schemas.microsoft.com/office/drawing/2014/main" id="{24AB6A6C-979E-344C-9F73-B23779AACD79}"/>
              </a:ext>
            </a:extLst>
          </p:cNvPr>
          <p:cNvSpPr txBox="1">
            <a:spLocks noGrp="1"/>
          </p:cNvSpPr>
          <p:nvPr>
            <p:ph type="body" sz="quarter" idx="22" hasCustomPrompt="1"/>
          </p:nvPr>
        </p:nvSpPr>
        <p:spPr>
          <a:xfrm>
            <a:off x="503386" y="827721"/>
            <a:ext cx="11083629" cy="578802"/>
          </a:xfrm>
          <a:prstGeom prst="rect">
            <a:avLst/>
          </a:prstGeom>
        </p:spPr>
        <p:txBody>
          <a:bodyPr lIns="121919" tIns="121919" rIns="121919" bIns="121919">
            <a:noAutofit/>
          </a:bodyPr>
          <a:lstStyle>
            <a:lvl1pPr marL="0" indent="0" defTabSz="258782">
              <a:lnSpc>
                <a:spcPct val="90000"/>
              </a:lnSpc>
              <a:buSzTx/>
              <a:buNone/>
              <a:defRPr sz="3000" b="1" i="0" spc="0">
                <a:solidFill>
                  <a:schemeClr val="tx1"/>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12" name="Text Placeholder 1">
            <a:extLst>
              <a:ext uri="{FF2B5EF4-FFF2-40B4-BE49-F238E27FC236}">
                <a16:creationId xmlns:a16="http://schemas.microsoft.com/office/drawing/2014/main" id="{0B39E14A-9590-194B-B90A-3EAF8916FCF4}"/>
              </a:ext>
            </a:extLst>
          </p:cNvPr>
          <p:cNvSpPr txBox="1">
            <a:spLocks noGrp="1"/>
          </p:cNvSpPr>
          <p:nvPr>
            <p:ph type="body" sz="quarter" idx="23" hasCustomPrompt="1"/>
          </p:nvPr>
        </p:nvSpPr>
        <p:spPr>
          <a:xfrm>
            <a:off x="503386" y="362373"/>
            <a:ext cx="11083629"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chemeClr val="tx1"/>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2" name="Slide Number">
            <a:extLst>
              <a:ext uri="{FF2B5EF4-FFF2-40B4-BE49-F238E27FC236}">
                <a16:creationId xmlns:a16="http://schemas.microsoft.com/office/drawing/2014/main" id="{A9A55322-C720-6608-8FA7-0ACC411D4410}"/>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4FB79241-2EE3-AED7-DC09-CF0CE832777E}"/>
              </a:ext>
            </a:extLst>
          </p:cNvPr>
          <p:cNvSpPr>
            <a:spLocks noGrp="1"/>
          </p:cNvSpPr>
          <p:nvPr>
            <p:ph type="ftr" sz="quarter" idx="3"/>
          </p:nvPr>
        </p:nvSpPr>
        <p:spPr>
          <a:xfrm>
            <a:off x="4818004" y="6464995"/>
            <a:ext cx="6352020"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B194B644-E5F0-F4AA-3906-502F46DCFA2C}"/>
              </a:ext>
            </a:extLst>
          </p:cNvPr>
          <p:cNvSpPr>
            <a:spLocks noGrp="1"/>
          </p:cNvSpPr>
          <p:nvPr>
            <p:ph type="dt" sz="half" idx="24"/>
          </p:nvPr>
        </p:nvSpPr>
        <p:spPr>
          <a:xfrm>
            <a:off x="134563" y="6464995"/>
            <a:ext cx="980989" cy="256480"/>
          </a:xfrm>
          <a:prstGeom prst="rect">
            <a:avLst/>
          </a:prstGeom>
        </p:spPr>
        <p:txBody>
          <a:bodyPr vert="horz" lIns="91440" tIns="45720" rIns="91440" bIns="45720" rtlCol="0" anchor="ctr"/>
          <a:lstStyle>
            <a:lvl1pPr algn="l">
              <a:defRPr sz="1000">
                <a:solidFill>
                  <a:schemeClr val="tx1"/>
                </a:solidFill>
              </a:defRPr>
            </a:lvl1pPr>
          </a:lstStyle>
          <a:p>
            <a:r>
              <a:rPr lang="en-US"/>
              <a:t>2/21/2023</a:t>
            </a:r>
          </a:p>
        </p:txBody>
      </p:sp>
      <p:sp>
        <p:nvSpPr>
          <p:cNvPr id="6" name="Text Placeholder 3">
            <a:extLst>
              <a:ext uri="{FF2B5EF4-FFF2-40B4-BE49-F238E27FC236}">
                <a16:creationId xmlns:a16="http://schemas.microsoft.com/office/drawing/2014/main" id="{B43A9F14-99A8-1100-B0AB-9DB5C961189E}"/>
              </a:ext>
            </a:extLst>
          </p:cNvPr>
          <p:cNvSpPr>
            <a:spLocks noGrp="1"/>
          </p:cNvSpPr>
          <p:nvPr>
            <p:ph type="body" sz="quarter" idx="25"/>
          </p:nvPr>
        </p:nvSpPr>
        <p:spPr>
          <a:xfrm>
            <a:off x="4952567" y="1731644"/>
            <a:ext cx="6904471" cy="4733352"/>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7696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Red-Bar Data Header">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2E54469-9EDB-9D4D-938F-319B06113584}"/>
              </a:ext>
            </a:extLst>
          </p:cNvPr>
          <p:cNvSpPr/>
          <p:nvPr userDrawn="1"/>
        </p:nvSpPr>
        <p:spPr>
          <a:xfrm>
            <a:off x="0" y="-28310"/>
            <a:ext cx="4818004" cy="6914621"/>
          </a:xfrm>
          <a:prstGeom prst="rect">
            <a:avLst/>
          </a:prstGeom>
          <a:gradFill flip="none" rotWithShape="1">
            <a:gsLst>
              <a:gs pos="100000">
                <a:srgbClr val="580F3A"/>
              </a:gs>
              <a:gs pos="0">
                <a:srgbClr val="0B3C90"/>
              </a:gs>
            </a:gsLst>
            <a:lin ang="3600000" scaled="0"/>
            <a:tileRect/>
          </a:gradFill>
          <a:ln w="12700">
            <a:miter lim="400000"/>
          </a:ln>
        </p:spPr>
        <p:txBody>
          <a:bodyPr lIns="118872" tIns="36576" rIns="118872" bIns="35719" anchor="ctr"/>
          <a:lstStyle/>
          <a:p>
            <a:pPr algn="ctr">
              <a:lnSpc>
                <a:spcPct val="100000"/>
              </a:lnSpc>
              <a:defRPr sz="3300" spc="0">
                <a:solidFill>
                  <a:srgbClr val="23324B"/>
                </a:solidFill>
                <a:latin typeface="Inter Light"/>
                <a:ea typeface="Inter Light"/>
                <a:cs typeface="Inter Light"/>
                <a:sym typeface="Inter Light"/>
              </a:defRPr>
            </a:pPr>
            <a:endParaRPr sz="1650"/>
          </a:p>
        </p:txBody>
      </p:sp>
      <p:sp>
        <p:nvSpPr>
          <p:cNvPr id="9" name="Line">
            <a:extLst>
              <a:ext uri="{FF2B5EF4-FFF2-40B4-BE49-F238E27FC236}">
                <a16:creationId xmlns:a16="http://schemas.microsoft.com/office/drawing/2014/main" id="{1CBF5E81-07EC-BC43-8EE9-DB7F5A9CD4F1}"/>
              </a:ext>
            </a:extLst>
          </p:cNvPr>
          <p:cNvSpPr/>
          <p:nvPr userDrawn="1"/>
        </p:nvSpPr>
        <p:spPr>
          <a:xfrm>
            <a:off x="635000" y="762000"/>
            <a:ext cx="650025" cy="0"/>
          </a:xfrm>
          <a:prstGeom prst="line">
            <a:avLst/>
          </a:prstGeom>
          <a:ln w="50800">
            <a:solidFill>
              <a:srgbClr val="FFFFFF"/>
            </a:solidFill>
          </a:ln>
        </p:spPr>
        <p:txBody>
          <a:bodyPr lIns="60959" tIns="60959" rIns="60959" bIns="60959"/>
          <a:lstStyle/>
          <a:p>
            <a:pPr marL="0" marR="0" lvl="0" indent="0" algn="l" defTabSz="609600" rtl="0" eaLnBrk="1" fontAlgn="auto" latinLnBrk="0" hangingPunct="1">
              <a:lnSpc>
                <a:spcPct val="100000"/>
              </a:lnSpc>
              <a:spcBef>
                <a:spcPts val="0"/>
              </a:spcBef>
              <a:spcAft>
                <a:spcPts val="0"/>
              </a:spcAft>
              <a:buClrTx/>
              <a:buSzTx/>
              <a:buFontTx/>
              <a:buNone/>
              <a:tabLst/>
              <a:defRPr sz="2400">
                <a:latin typeface="Inter Regular"/>
                <a:ea typeface="Inter Regular"/>
                <a:cs typeface="Inter Regular"/>
                <a:sym typeface="Inter Regular"/>
              </a:defRPr>
            </a:pPr>
            <a:endParaRPr kumimoji="0" sz="24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Inter Regular"/>
            </a:endParaRPr>
          </a:p>
        </p:txBody>
      </p:sp>
      <p:sp>
        <p:nvSpPr>
          <p:cNvPr id="8" name="Text Placeholder 1">
            <a:extLst>
              <a:ext uri="{FF2B5EF4-FFF2-40B4-BE49-F238E27FC236}">
                <a16:creationId xmlns:a16="http://schemas.microsoft.com/office/drawing/2014/main" id="{67D975A8-FA00-B644-8C4F-0FAEB03A23ED}"/>
              </a:ext>
            </a:extLst>
          </p:cNvPr>
          <p:cNvSpPr txBox="1">
            <a:spLocks noGrp="1"/>
          </p:cNvSpPr>
          <p:nvPr>
            <p:ph type="body" sz="quarter" idx="24" hasCustomPrompt="1"/>
          </p:nvPr>
        </p:nvSpPr>
        <p:spPr>
          <a:xfrm>
            <a:off x="503386" y="1347343"/>
            <a:ext cx="11083629"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chemeClr val="tx1"/>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11" name="Text Placeholder 1">
            <a:extLst>
              <a:ext uri="{FF2B5EF4-FFF2-40B4-BE49-F238E27FC236}">
                <a16:creationId xmlns:a16="http://schemas.microsoft.com/office/drawing/2014/main" id="{E3C2D3E7-4A64-074D-9335-6AC3BE306BE4}"/>
              </a:ext>
            </a:extLst>
          </p:cNvPr>
          <p:cNvSpPr txBox="1">
            <a:spLocks noGrp="1"/>
          </p:cNvSpPr>
          <p:nvPr>
            <p:ph type="body" sz="quarter" idx="21" hasCustomPrompt="1"/>
          </p:nvPr>
        </p:nvSpPr>
        <p:spPr>
          <a:xfrm>
            <a:off x="503385" y="362374"/>
            <a:ext cx="11083629" cy="496031"/>
          </a:xfrm>
          <a:prstGeom prst="rect">
            <a:avLst/>
          </a:prstGeom>
        </p:spPr>
        <p:txBody>
          <a:bodyPr lIns="118872" tIns="121919" rIns="121919" bIns="121919">
            <a:noAutofit/>
          </a:bodyPr>
          <a:lstStyle>
            <a:lvl1pPr marL="0" indent="0">
              <a:buSzTx/>
              <a:buNone/>
              <a:defRPr sz="1067" b="0" i="1" spc="-20">
                <a:solidFill>
                  <a:schemeClr val="tx1"/>
                </a:solidFill>
                <a:latin typeface="Arial" panose="020B0604020202020204" pitchFamily="34" charset="0"/>
                <a:ea typeface="Inter Light" panose="02000403000000020004" pitchFamily="2" charset="0"/>
                <a:cs typeface="Arial" panose="020B0604020202020204" pitchFamily="34" charset="0"/>
                <a:sym typeface="Inter Light Italic"/>
              </a:defRPr>
            </a:lvl1pPr>
          </a:lstStyle>
          <a:p>
            <a:r>
              <a:rPr dirty="0"/>
              <a:t>Theme, project, mission, or org ID (optional)</a:t>
            </a:r>
          </a:p>
        </p:txBody>
      </p:sp>
      <p:sp>
        <p:nvSpPr>
          <p:cNvPr id="13" name="Enter Title Here">
            <a:extLst>
              <a:ext uri="{FF2B5EF4-FFF2-40B4-BE49-F238E27FC236}">
                <a16:creationId xmlns:a16="http://schemas.microsoft.com/office/drawing/2014/main" id="{90A51180-C3E6-FE42-AB59-518B27BDD877}"/>
              </a:ext>
            </a:extLst>
          </p:cNvPr>
          <p:cNvSpPr txBox="1">
            <a:spLocks noGrp="1"/>
          </p:cNvSpPr>
          <p:nvPr>
            <p:ph type="body" sz="quarter" idx="22" hasCustomPrompt="1"/>
          </p:nvPr>
        </p:nvSpPr>
        <p:spPr>
          <a:xfrm>
            <a:off x="503386" y="827721"/>
            <a:ext cx="11083629" cy="578802"/>
          </a:xfrm>
          <a:prstGeom prst="rect">
            <a:avLst/>
          </a:prstGeom>
        </p:spPr>
        <p:txBody>
          <a:bodyPr lIns="121919" tIns="121919" rIns="121919" bIns="121919">
            <a:noAutofit/>
          </a:bodyPr>
          <a:lstStyle>
            <a:lvl1pPr marL="0" indent="0" defTabSz="258782">
              <a:lnSpc>
                <a:spcPct val="90000"/>
              </a:lnSpc>
              <a:buSzTx/>
              <a:buNone/>
              <a:defRPr sz="3000" b="1" i="0" spc="0">
                <a:solidFill>
                  <a:schemeClr val="tx1"/>
                </a:solidFill>
                <a:latin typeface="Arial" panose="020B0604020202020204" pitchFamily="34" charset="0"/>
                <a:ea typeface="+mn-ea"/>
                <a:cs typeface="Arial" panose="020B0604020202020204" pitchFamily="34" charset="0"/>
                <a:sym typeface="Inter Extra Bold"/>
              </a:defRPr>
            </a:lvl1pPr>
          </a:lstStyle>
          <a:p>
            <a:r>
              <a:rPr lang="en-US" dirty="0"/>
              <a:t>ENTER TITLE HERE</a:t>
            </a:r>
          </a:p>
        </p:txBody>
      </p:sp>
      <p:sp>
        <p:nvSpPr>
          <p:cNvPr id="2" name="Slide Number">
            <a:extLst>
              <a:ext uri="{FF2B5EF4-FFF2-40B4-BE49-F238E27FC236}">
                <a16:creationId xmlns:a16="http://schemas.microsoft.com/office/drawing/2014/main" id="{444CCCC8-8EC7-5CC0-23D2-AC766115B2E9}"/>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5DA41ACC-AA11-7DC5-96C4-F3A1A72BC962}"/>
              </a:ext>
            </a:extLst>
          </p:cNvPr>
          <p:cNvSpPr>
            <a:spLocks noGrp="1"/>
          </p:cNvSpPr>
          <p:nvPr>
            <p:ph type="ftr" sz="quarter" idx="3"/>
          </p:nvPr>
        </p:nvSpPr>
        <p:spPr>
          <a:xfrm>
            <a:off x="4818004" y="6464995"/>
            <a:ext cx="6352020"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6A856BFC-AF2B-569F-DF95-6C4CB8015984}"/>
              </a:ext>
            </a:extLst>
          </p:cNvPr>
          <p:cNvSpPr>
            <a:spLocks noGrp="1"/>
          </p:cNvSpPr>
          <p:nvPr>
            <p:ph type="dt" sz="half" idx="25"/>
          </p:nvPr>
        </p:nvSpPr>
        <p:spPr>
          <a:xfrm>
            <a:off x="134563" y="6464995"/>
            <a:ext cx="980989" cy="256480"/>
          </a:xfrm>
          <a:prstGeom prst="rect">
            <a:avLst/>
          </a:prstGeom>
        </p:spPr>
        <p:txBody>
          <a:bodyPr vert="horz" lIns="91440" tIns="45720" rIns="91440" bIns="45720" rtlCol="0" anchor="ctr"/>
          <a:lstStyle>
            <a:lvl1pPr algn="l">
              <a:defRPr sz="1000">
                <a:solidFill>
                  <a:schemeClr val="tx1"/>
                </a:solidFill>
              </a:defRPr>
            </a:lvl1pPr>
          </a:lstStyle>
          <a:p>
            <a:r>
              <a:rPr lang="en-US"/>
              <a:t>2/21/2023</a:t>
            </a:r>
          </a:p>
        </p:txBody>
      </p:sp>
      <p:sp>
        <p:nvSpPr>
          <p:cNvPr id="5" name="Text Placeholder 3">
            <a:extLst>
              <a:ext uri="{FF2B5EF4-FFF2-40B4-BE49-F238E27FC236}">
                <a16:creationId xmlns:a16="http://schemas.microsoft.com/office/drawing/2014/main" id="{10114236-58D8-5EB8-440B-3AAFA59AD25E}"/>
              </a:ext>
            </a:extLst>
          </p:cNvPr>
          <p:cNvSpPr>
            <a:spLocks noGrp="1"/>
          </p:cNvSpPr>
          <p:nvPr>
            <p:ph type="body" sz="quarter" idx="26"/>
          </p:nvPr>
        </p:nvSpPr>
        <p:spPr>
          <a:xfrm>
            <a:off x="4952567" y="1731644"/>
            <a:ext cx="6904471" cy="4733352"/>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0643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Slide -  H2">
    <p:spTree>
      <p:nvGrpSpPr>
        <p:cNvPr id="1" name=""/>
        <p:cNvGrpSpPr/>
        <p:nvPr/>
      </p:nvGrpSpPr>
      <p:grpSpPr>
        <a:xfrm>
          <a:off x="0" y="0"/>
          <a:ext cx="0" cy="0"/>
          <a:chOff x="0" y="0"/>
          <a:chExt cx="0" cy="0"/>
        </a:xfrm>
      </p:grpSpPr>
      <p:sp>
        <p:nvSpPr>
          <p:cNvPr id="35" name="Enter Large Title Here"/>
          <p:cNvSpPr txBox="1">
            <a:spLocks noGrp="1"/>
          </p:cNvSpPr>
          <p:nvPr>
            <p:ph type="body" sz="quarter" idx="21" hasCustomPrompt="1"/>
          </p:nvPr>
        </p:nvSpPr>
        <p:spPr>
          <a:xfrm>
            <a:off x="503386" y="827722"/>
            <a:ext cx="10930916" cy="893963"/>
          </a:xfrm>
          <a:prstGeom prst="rect">
            <a:avLst/>
          </a:prstGeom>
        </p:spPr>
        <p:txBody>
          <a:bodyPr lIns="118872" tIns="71437" rIns="0" bIns="118872">
            <a:spAutoFit/>
          </a:bodyPr>
          <a:lstStyle>
            <a:lvl1pPr marL="0" indent="0">
              <a:lnSpc>
                <a:spcPct val="90000"/>
              </a:lnSpc>
              <a:buSzTx/>
              <a:buNone/>
              <a:defRPr sz="5067" b="1" i="0" spc="-125">
                <a:latin typeface="Arial" panose="020B0604020202020204" pitchFamily="34" charset="0"/>
                <a:ea typeface="+mn-ea"/>
                <a:cs typeface="Arial" panose="020B0604020202020204" pitchFamily="34" charset="0"/>
                <a:sym typeface="Inter Extra Bold"/>
              </a:defRPr>
            </a:lvl1pPr>
          </a:lstStyle>
          <a:p>
            <a:r>
              <a:rPr dirty="0"/>
              <a:t>Enter Large Title Here</a:t>
            </a:r>
          </a:p>
        </p:txBody>
      </p:sp>
      <p:sp>
        <p:nvSpPr>
          <p:cNvPr id="10" name="Line">
            <a:extLst>
              <a:ext uri="{FF2B5EF4-FFF2-40B4-BE49-F238E27FC236}">
                <a16:creationId xmlns:a16="http://schemas.microsoft.com/office/drawing/2014/main" id="{4E29BDFB-7301-5145-BCCE-567EFBD5CE2A}"/>
              </a:ext>
            </a:extLst>
          </p:cNvPr>
          <p:cNvSpPr/>
          <p:nvPr userDrawn="1"/>
        </p:nvSpPr>
        <p:spPr>
          <a:xfrm>
            <a:off x="635000" y="762000"/>
            <a:ext cx="650025" cy="0"/>
          </a:xfrm>
          <a:prstGeom prst="line">
            <a:avLst/>
          </a:prstGeom>
          <a:ln w="63500">
            <a:solidFill>
              <a:srgbClr val="489FDF"/>
            </a:solidFill>
          </a:ln>
        </p:spPr>
        <p:txBody>
          <a:bodyPr lIns="60960" tIns="60960" rIns="60960" bIns="60960"/>
          <a:lstStyle/>
          <a:p>
            <a:pPr defTabSz="609600">
              <a:lnSpc>
                <a:spcPct val="100000"/>
              </a:lnSpc>
              <a:defRPr sz="4800" spc="0">
                <a:solidFill>
                  <a:srgbClr val="000000"/>
                </a:solidFill>
                <a:latin typeface="Inter Regular"/>
                <a:ea typeface="Inter Regular"/>
                <a:cs typeface="Inter Regular"/>
                <a:sym typeface="Inter Regular"/>
              </a:defRPr>
            </a:pPr>
            <a:endParaRPr sz="2400"/>
          </a:p>
        </p:txBody>
      </p:sp>
      <p:sp>
        <p:nvSpPr>
          <p:cNvPr id="2" name="Slide Number">
            <a:extLst>
              <a:ext uri="{FF2B5EF4-FFF2-40B4-BE49-F238E27FC236}">
                <a16:creationId xmlns:a16="http://schemas.microsoft.com/office/drawing/2014/main" id="{62FE68E6-E901-785F-C3D2-3EAEBCB524BB}"/>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4D91C9FD-1D40-B153-8942-1F6E5F57C4B5}"/>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CA499B7C-269A-EE95-455F-FA0BF45FB8C0}"/>
              </a:ext>
            </a:extLst>
          </p:cNvPr>
          <p:cNvSpPr>
            <a:spLocks noGrp="1"/>
          </p:cNvSpPr>
          <p:nvPr>
            <p:ph type="dt" sz="half" idx="23"/>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Tree>
    <p:extLst>
      <p:ext uri="{BB962C8B-B14F-4D97-AF65-F5344CB8AC3E}">
        <p14:creationId xmlns:p14="http://schemas.microsoft.com/office/powerpoint/2010/main" val="923180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2/21/2023</a:t>
            </a:r>
            <a:endParaRPr lang="en-US" dirty="0"/>
          </a:p>
        </p:txBody>
      </p:sp>
      <p:sp>
        <p:nvSpPr>
          <p:cNvPr id="3" name="Footer Placeholder 2"/>
          <p:cNvSpPr>
            <a:spLocks noGrp="1"/>
          </p:cNvSpPr>
          <p:nvPr>
            <p:ph type="ftr" sz="quarter" idx="11"/>
          </p:nvPr>
        </p:nvSpPr>
        <p:spPr>
          <a:xfrm>
            <a:off x="1115552" y="6464995"/>
            <a:ext cx="10054472" cy="256480"/>
          </a:xfrm>
          <a:prstGeom prst="rect">
            <a:avLst/>
          </a:prstGeom>
        </p:spPr>
        <p:txBody>
          <a:bodyPr/>
          <a:lstStyle/>
          <a:p>
            <a:r>
              <a:rPr lang="en-US"/>
              <a:t>JPL/Caltech Business Discreet</a:t>
            </a:r>
            <a:endParaRPr lang="en-US" dirty="0"/>
          </a:p>
        </p:txBody>
      </p:sp>
      <p:sp>
        <p:nvSpPr>
          <p:cNvPr id="4" name="Slide Number Placeholder 3"/>
          <p:cNvSpPr>
            <a:spLocks noGrp="1"/>
          </p:cNvSpPr>
          <p:nvPr>
            <p:ph type="sldNum" sz="quarter" idx="12"/>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2604592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title"/>
          </p:nvPr>
        </p:nvSpPr>
        <p:spPr>
          <a:xfrm>
            <a:off x="415600" y="593367"/>
            <a:ext cx="11360800" cy="817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62133"/>
            <a:ext cx="11360800" cy="4529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9647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817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415600" y="1562233"/>
            <a:ext cx="5333200" cy="4529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body" idx="2"/>
          </p:nvPr>
        </p:nvSpPr>
        <p:spPr>
          <a:xfrm>
            <a:off x="6443200" y="1562233"/>
            <a:ext cx="5333200" cy="4529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962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mage/Text Driven Title Dark">
    <p:spTree>
      <p:nvGrpSpPr>
        <p:cNvPr id="1" name=""/>
        <p:cNvGrpSpPr/>
        <p:nvPr/>
      </p:nvGrpSpPr>
      <p:grpSpPr>
        <a:xfrm>
          <a:off x="0" y="0"/>
          <a:ext cx="0" cy="0"/>
          <a:chOff x="0" y="0"/>
          <a:chExt cx="0" cy="0"/>
        </a:xfrm>
      </p:grpSpPr>
      <p:sp>
        <p:nvSpPr>
          <p:cNvPr id="9" name="Line">
            <a:extLst>
              <a:ext uri="{FF2B5EF4-FFF2-40B4-BE49-F238E27FC236}">
                <a16:creationId xmlns:a16="http://schemas.microsoft.com/office/drawing/2014/main" id="{CB76569E-F664-DD4F-871B-C7EA140AE57E}"/>
              </a:ext>
            </a:extLst>
          </p:cNvPr>
          <p:cNvSpPr/>
          <p:nvPr userDrawn="1"/>
        </p:nvSpPr>
        <p:spPr>
          <a:xfrm>
            <a:off x="635000" y="762000"/>
            <a:ext cx="650025" cy="0"/>
          </a:xfrm>
          <a:prstGeom prst="line">
            <a:avLst/>
          </a:prstGeom>
          <a:ln w="63500">
            <a:solidFill>
              <a:srgbClr val="489FDF"/>
            </a:solidFill>
          </a:ln>
        </p:spPr>
        <p:txBody>
          <a:bodyPr lIns="60960" tIns="60960" rIns="60960" bIns="60960"/>
          <a:lstStyle/>
          <a:p>
            <a:pPr defTabSz="609600">
              <a:lnSpc>
                <a:spcPct val="100000"/>
              </a:lnSpc>
              <a:defRPr sz="4800" spc="0">
                <a:solidFill>
                  <a:srgbClr val="000000"/>
                </a:solidFill>
                <a:latin typeface="Inter Regular"/>
                <a:ea typeface="Inter Regular"/>
                <a:cs typeface="Inter Regular"/>
                <a:sym typeface="Inter Regular"/>
              </a:defRPr>
            </a:pPr>
            <a:endParaRPr sz="2400"/>
          </a:p>
        </p:txBody>
      </p:sp>
      <p:sp>
        <p:nvSpPr>
          <p:cNvPr id="11" name="Enter Title Here">
            <a:extLst>
              <a:ext uri="{FF2B5EF4-FFF2-40B4-BE49-F238E27FC236}">
                <a16:creationId xmlns:a16="http://schemas.microsoft.com/office/drawing/2014/main" id="{DDFEFF6F-355C-D848-A7A1-129F09BE2381}"/>
              </a:ext>
            </a:extLst>
          </p:cNvPr>
          <p:cNvSpPr txBox="1">
            <a:spLocks noGrp="1"/>
          </p:cNvSpPr>
          <p:nvPr>
            <p:ph type="body" sz="quarter" idx="22" hasCustomPrompt="1"/>
          </p:nvPr>
        </p:nvSpPr>
        <p:spPr>
          <a:xfrm>
            <a:off x="503386" y="827721"/>
            <a:ext cx="11083629" cy="578802"/>
          </a:xfrm>
          <a:prstGeom prst="rect">
            <a:avLst/>
          </a:prstGeom>
        </p:spPr>
        <p:txBody>
          <a:bodyPr lIns="121919" tIns="121919" rIns="121919" bIns="121919">
            <a:noAutofit/>
          </a:bodyPr>
          <a:lstStyle>
            <a:lvl1pPr marL="0" indent="0" defTabSz="258782">
              <a:lnSpc>
                <a:spcPct val="90000"/>
              </a:lnSpc>
              <a:buSzTx/>
              <a:buNone/>
              <a:defRPr sz="3000" b="1" i="0" spc="0">
                <a:solidFill>
                  <a:srgbClr val="000000"/>
                </a:solidFill>
                <a:latin typeface="Arial" panose="020B0604020202020204" pitchFamily="34" charset="0"/>
                <a:ea typeface="+mn-ea"/>
                <a:cs typeface="Arial" panose="020B0604020202020204" pitchFamily="34" charset="0"/>
                <a:sym typeface="Inter Extra Bold"/>
              </a:defRPr>
            </a:lvl1pPr>
          </a:lstStyle>
          <a:p>
            <a:r>
              <a:rPr dirty="0"/>
              <a:t>Enter Title Here</a:t>
            </a:r>
          </a:p>
        </p:txBody>
      </p:sp>
      <p:sp>
        <p:nvSpPr>
          <p:cNvPr id="12" name="Text Placeholder 1">
            <a:extLst>
              <a:ext uri="{FF2B5EF4-FFF2-40B4-BE49-F238E27FC236}">
                <a16:creationId xmlns:a16="http://schemas.microsoft.com/office/drawing/2014/main" id="{58A17F65-B8BD-3849-931C-8B132731D105}"/>
              </a:ext>
            </a:extLst>
          </p:cNvPr>
          <p:cNvSpPr txBox="1">
            <a:spLocks noGrp="1"/>
          </p:cNvSpPr>
          <p:nvPr>
            <p:ph type="body" sz="quarter" idx="23" hasCustomPrompt="1"/>
          </p:nvPr>
        </p:nvSpPr>
        <p:spPr>
          <a:xfrm>
            <a:off x="503386" y="362373"/>
            <a:ext cx="11083629" cy="333906"/>
          </a:xfrm>
          <a:prstGeom prst="rect">
            <a:avLst/>
          </a:prstGeom>
        </p:spPr>
        <p:txBody>
          <a:bodyPr lIns="121919" tIns="121919" rIns="121919" bIns="121919">
            <a:noAutofit/>
          </a:bodyPr>
          <a:lstStyle>
            <a:lvl1pPr marL="0" indent="0" defTabSz="609600">
              <a:lnSpc>
                <a:spcPct val="100000"/>
              </a:lnSpc>
              <a:spcBef>
                <a:spcPts val="600"/>
              </a:spcBef>
              <a:buSzTx/>
              <a:buNone/>
              <a:defRPr sz="1250" b="1" i="0" spc="38">
                <a:solidFill>
                  <a:srgbClr val="489FDF"/>
                </a:solidFill>
                <a:latin typeface="Arial" panose="020B0604020202020204" pitchFamily="34" charset="0"/>
                <a:ea typeface="Arial" panose="020B0604020202020204" pitchFamily="34" charset="0"/>
                <a:cs typeface="Arial" panose="020B0604020202020204" pitchFamily="34" charset="0"/>
                <a:sym typeface="Inter Bold"/>
              </a:defRPr>
            </a:lvl1pPr>
          </a:lstStyle>
          <a:p>
            <a:r>
              <a:rPr dirty="0"/>
              <a:t>ENTER SUBTITLE HERE</a:t>
            </a:r>
          </a:p>
        </p:txBody>
      </p:sp>
      <p:sp>
        <p:nvSpPr>
          <p:cNvPr id="2" name="Slide Number">
            <a:extLst>
              <a:ext uri="{FF2B5EF4-FFF2-40B4-BE49-F238E27FC236}">
                <a16:creationId xmlns:a16="http://schemas.microsoft.com/office/drawing/2014/main" id="{E1BDA8CB-00CC-8B16-A09C-0249881073D1}"/>
              </a:ext>
            </a:extLst>
          </p:cNvPr>
          <p:cNvSpPr txBox="1">
            <a:spLocks noGrp="1"/>
          </p:cNvSpPr>
          <p:nvPr>
            <p:ph type="sldNum" sz="quarter" idx="2"/>
          </p:nvPr>
        </p:nvSpPr>
        <p:spPr>
          <a:xfrm>
            <a:off x="11688332" y="6464995"/>
            <a:ext cx="381747" cy="256480"/>
          </a:xfrm>
          <a:prstGeom prst="rect">
            <a:avLst/>
          </a:prstGeom>
          <a:ln w="12700">
            <a:miter lim="400000"/>
          </a:ln>
        </p:spPr>
        <p:txBody>
          <a:bodyPr wrap="square" lIns="50800" tIns="50800" rIns="50800" bIns="50800" anchor="b">
            <a:spAutoFit/>
          </a:bodyPr>
          <a:lstStyle>
            <a:lvl1pPr algn="r" defTabSz="292093">
              <a:lnSpc>
                <a:spcPct val="100000"/>
              </a:lnSpc>
              <a:defRPr sz="1000" spc="0">
                <a:solidFill>
                  <a:srgbClr val="000000"/>
                </a:solidFill>
                <a:latin typeface="Arial" panose="020B0604020202020204" pitchFamily="34" charset="0"/>
                <a:ea typeface="Inter Light"/>
                <a:cs typeface="Arial" panose="020B0604020202020204" pitchFamily="34" charset="0"/>
                <a:sym typeface="Inter Light"/>
              </a:defRPr>
            </a:lvl1pPr>
          </a:lstStyle>
          <a:p>
            <a:fld id="{86CB4B4D-7CA3-9044-876B-883B54F8677D}" type="slidenum">
              <a:rPr lang="en-US" smtClean="0"/>
              <a:pPr/>
              <a:t>‹#›</a:t>
            </a:fld>
            <a:endParaRPr lang="en-US"/>
          </a:p>
        </p:txBody>
      </p:sp>
      <p:sp>
        <p:nvSpPr>
          <p:cNvPr id="3" name="Footer Placeholder 2">
            <a:extLst>
              <a:ext uri="{FF2B5EF4-FFF2-40B4-BE49-F238E27FC236}">
                <a16:creationId xmlns:a16="http://schemas.microsoft.com/office/drawing/2014/main" id="{379D60BF-72FD-D888-239B-1B26E9470F1D}"/>
              </a:ext>
            </a:extLst>
          </p:cNvPr>
          <p:cNvSpPr>
            <a:spLocks noGrp="1"/>
          </p:cNvSpPr>
          <p:nvPr>
            <p:ph type="ftr" sz="quarter" idx="3"/>
          </p:nvPr>
        </p:nvSpPr>
        <p:spPr>
          <a:xfrm>
            <a:off x="1115552" y="6464995"/>
            <a:ext cx="10054472" cy="256480"/>
          </a:xfrm>
          <a:prstGeom prst="rect">
            <a:avLst/>
          </a:prstGeom>
        </p:spPr>
        <p:txBody>
          <a:bodyPr vert="horz" lIns="91440" tIns="45720" rIns="91440" bIns="45720" rtlCol="0" anchor="ctr"/>
          <a:lstStyle>
            <a:lvl1pPr algn="ctr">
              <a:defRPr sz="1000">
                <a:solidFill>
                  <a:schemeClr val="bg1"/>
                </a:solidFill>
              </a:defRPr>
            </a:lvl1pPr>
          </a:lstStyle>
          <a:p>
            <a:r>
              <a:rPr lang="en-US"/>
              <a:t>JPL/Caltech Business Discreet</a:t>
            </a:r>
            <a:endParaRPr lang="en-US" dirty="0"/>
          </a:p>
        </p:txBody>
      </p:sp>
      <p:sp>
        <p:nvSpPr>
          <p:cNvPr id="4" name="Date Placeholder 5">
            <a:extLst>
              <a:ext uri="{FF2B5EF4-FFF2-40B4-BE49-F238E27FC236}">
                <a16:creationId xmlns:a16="http://schemas.microsoft.com/office/drawing/2014/main" id="{9086C9D5-8F1A-E1E1-5D0B-23EC1CA9E398}"/>
              </a:ext>
            </a:extLst>
          </p:cNvPr>
          <p:cNvSpPr>
            <a:spLocks noGrp="1"/>
          </p:cNvSpPr>
          <p:nvPr>
            <p:ph type="dt" sz="half" idx="24"/>
          </p:nvPr>
        </p:nvSpPr>
        <p:spPr>
          <a:xfrm>
            <a:off x="134563" y="6464995"/>
            <a:ext cx="980989" cy="256480"/>
          </a:xfrm>
          <a:prstGeom prst="rect">
            <a:avLst/>
          </a:prstGeom>
        </p:spPr>
        <p:txBody>
          <a:bodyPr vert="horz" lIns="91440" tIns="45720" rIns="91440" bIns="45720" rtlCol="0" anchor="ctr"/>
          <a:lstStyle>
            <a:lvl1pPr algn="l">
              <a:defRPr sz="1000">
                <a:solidFill>
                  <a:schemeClr val="bg1"/>
                </a:solidFill>
              </a:defRPr>
            </a:lvl1pPr>
          </a:lstStyle>
          <a:p>
            <a:r>
              <a:rPr lang="en-US"/>
              <a:t>2/21/2023</a:t>
            </a:r>
          </a:p>
        </p:txBody>
      </p:sp>
      <p:sp>
        <p:nvSpPr>
          <p:cNvPr id="5" name="Text Placeholder 3">
            <a:extLst>
              <a:ext uri="{FF2B5EF4-FFF2-40B4-BE49-F238E27FC236}">
                <a16:creationId xmlns:a16="http://schemas.microsoft.com/office/drawing/2014/main" id="{50699FDA-31A5-724B-C822-7CB9E2F339BE}"/>
              </a:ext>
            </a:extLst>
          </p:cNvPr>
          <p:cNvSpPr>
            <a:spLocks noGrp="1"/>
          </p:cNvSpPr>
          <p:nvPr>
            <p:ph type="body" sz="quarter" idx="25"/>
          </p:nvPr>
        </p:nvSpPr>
        <p:spPr>
          <a:xfrm>
            <a:off x="377825" y="1731644"/>
            <a:ext cx="11479213" cy="4733352"/>
          </a:xfrm>
          <a:prstGeom prst="rect">
            <a:avLst/>
          </a:prstGeo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967683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E926-CA10-6014-23CA-62518F22E3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AFB981-5EC8-F98E-D0CD-FAED9A0E58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C1126-AC76-41DA-4941-15C91582D471}"/>
              </a:ext>
            </a:extLst>
          </p:cNvPr>
          <p:cNvSpPr>
            <a:spLocks noGrp="1"/>
          </p:cNvSpPr>
          <p:nvPr>
            <p:ph type="dt" sz="half" idx="10"/>
          </p:nvPr>
        </p:nvSpPr>
        <p:spPr/>
        <p:txBody>
          <a:bodyPr/>
          <a:lstStyle/>
          <a:p>
            <a:r>
              <a:rPr lang="en-US"/>
              <a:t>2/21/2023</a:t>
            </a:r>
          </a:p>
        </p:txBody>
      </p:sp>
      <p:sp>
        <p:nvSpPr>
          <p:cNvPr id="5" name="Footer Placeholder 4">
            <a:extLst>
              <a:ext uri="{FF2B5EF4-FFF2-40B4-BE49-F238E27FC236}">
                <a16:creationId xmlns:a16="http://schemas.microsoft.com/office/drawing/2014/main" id="{E037845A-3EA5-3B19-DA64-313BABFB784C}"/>
              </a:ext>
            </a:extLst>
          </p:cNvPr>
          <p:cNvSpPr>
            <a:spLocks noGrp="1"/>
          </p:cNvSpPr>
          <p:nvPr>
            <p:ph type="ftr" sz="quarter" idx="11"/>
          </p:nvPr>
        </p:nvSpPr>
        <p:spPr/>
        <p:txBody>
          <a:bodyPr/>
          <a:lstStyle/>
          <a:p>
            <a:r>
              <a:rPr lang="en-US"/>
              <a:t>JPL/Caltech Business Discreet</a:t>
            </a:r>
            <a:endParaRPr lang="en-US" dirty="0"/>
          </a:p>
        </p:txBody>
      </p:sp>
      <p:sp>
        <p:nvSpPr>
          <p:cNvPr id="6" name="Slide Number Placeholder 5">
            <a:extLst>
              <a:ext uri="{FF2B5EF4-FFF2-40B4-BE49-F238E27FC236}">
                <a16:creationId xmlns:a16="http://schemas.microsoft.com/office/drawing/2014/main" id="{81F33643-5DB5-5AAD-F310-C5A3D0B47C8A}"/>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38357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AD997-B3B3-003D-AA93-727F578A2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93792-8DAD-0229-725F-F5C68BADDB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851559-C549-B17C-57F5-E4C9F23AD0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91CB97-AA1B-F003-E571-65C1CB1E2907}"/>
              </a:ext>
            </a:extLst>
          </p:cNvPr>
          <p:cNvSpPr>
            <a:spLocks noGrp="1"/>
          </p:cNvSpPr>
          <p:nvPr>
            <p:ph type="dt" sz="half" idx="10"/>
          </p:nvPr>
        </p:nvSpPr>
        <p:spPr/>
        <p:txBody>
          <a:bodyPr/>
          <a:lstStyle/>
          <a:p>
            <a:r>
              <a:rPr lang="en-US"/>
              <a:t>2/21/2023</a:t>
            </a:r>
          </a:p>
        </p:txBody>
      </p:sp>
      <p:sp>
        <p:nvSpPr>
          <p:cNvPr id="6" name="Footer Placeholder 5">
            <a:extLst>
              <a:ext uri="{FF2B5EF4-FFF2-40B4-BE49-F238E27FC236}">
                <a16:creationId xmlns:a16="http://schemas.microsoft.com/office/drawing/2014/main" id="{425E0FAB-609E-8FEE-D383-194554630528}"/>
              </a:ext>
            </a:extLst>
          </p:cNvPr>
          <p:cNvSpPr>
            <a:spLocks noGrp="1"/>
          </p:cNvSpPr>
          <p:nvPr>
            <p:ph type="ftr" sz="quarter" idx="11"/>
          </p:nvPr>
        </p:nvSpPr>
        <p:spPr/>
        <p:txBody>
          <a:bodyPr/>
          <a:lstStyle/>
          <a:p>
            <a:r>
              <a:rPr lang="en-US"/>
              <a:t>JPL/Caltech Business Discreet</a:t>
            </a:r>
            <a:endParaRPr lang="en-US" dirty="0"/>
          </a:p>
        </p:txBody>
      </p:sp>
      <p:sp>
        <p:nvSpPr>
          <p:cNvPr id="7" name="Slide Number Placeholder 6">
            <a:extLst>
              <a:ext uri="{FF2B5EF4-FFF2-40B4-BE49-F238E27FC236}">
                <a16:creationId xmlns:a16="http://schemas.microsoft.com/office/drawing/2014/main" id="{71A80B0D-6E10-225A-0635-CD8FB78888BD}"/>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806773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3F0A-6C95-BD52-2835-81EFFE9E63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D61500-BB2D-5223-1189-85CD4A01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9E630B-E5D0-3882-6C15-F7E343C0D3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A23E5E-D818-FAAE-CDCF-0F27A6FE3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B8E18E-2FFF-E826-6CC9-DBE1B08E48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59DA09-26C1-17E3-483B-97546766E606}"/>
              </a:ext>
            </a:extLst>
          </p:cNvPr>
          <p:cNvSpPr>
            <a:spLocks noGrp="1"/>
          </p:cNvSpPr>
          <p:nvPr>
            <p:ph type="dt" sz="half" idx="10"/>
          </p:nvPr>
        </p:nvSpPr>
        <p:spPr/>
        <p:txBody>
          <a:bodyPr/>
          <a:lstStyle/>
          <a:p>
            <a:r>
              <a:rPr lang="en-US"/>
              <a:t>2/21/2023</a:t>
            </a:r>
          </a:p>
        </p:txBody>
      </p:sp>
      <p:sp>
        <p:nvSpPr>
          <p:cNvPr id="8" name="Footer Placeholder 7">
            <a:extLst>
              <a:ext uri="{FF2B5EF4-FFF2-40B4-BE49-F238E27FC236}">
                <a16:creationId xmlns:a16="http://schemas.microsoft.com/office/drawing/2014/main" id="{EB55B7E8-710C-9B40-09E9-048B9E12A667}"/>
              </a:ext>
            </a:extLst>
          </p:cNvPr>
          <p:cNvSpPr>
            <a:spLocks noGrp="1"/>
          </p:cNvSpPr>
          <p:nvPr>
            <p:ph type="ftr" sz="quarter" idx="11"/>
          </p:nvPr>
        </p:nvSpPr>
        <p:spPr/>
        <p:txBody>
          <a:bodyPr/>
          <a:lstStyle/>
          <a:p>
            <a:r>
              <a:rPr lang="en-US"/>
              <a:t>JPL/Caltech Business Discreet</a:t>
            </a:r>
            <a:endParaRPr lang="en-US" dirty="0"/>
          </a:p>
        </p:txBody>
      </p:sp>
      <p:sp>
        <p:nvSpPr>
          <p:cNvPr id="9" name="Slide Number Placeholder 8">
            <a:extLst>
              <a:ext uri="{FF2B5EF4-FFF2-40B4-BE49-F238E27FC236}">
                <a16:creationId xmlns:a16="http://schemas.microsoft.com/office/drawing/2014/main" id="{FC9DBA1D-3500-B3DA-1170-2EBDC2D0CF66}"/>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5752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B7AD-F126-BF5B-3208-72B124494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E8C21B-9842-ADF0-EAF7-799FB74BF861}"/>
              </a:ext>
            </a:extLst>
          </p:cNvPr>
          <p:cNvSpPr>
            <a:spLocks noGrp="1"/>
          </p:cNvSpPr>
          <p:nvPr>
            <p:ph type="dt" sz="half" idx="10"/>
          </p:nvPr>
        </p:nvSpPr>
        <p:spPr/>
        <p:txBody>
          <a:bodyPr/>
          <a:lstStyle/>
          <a:p>
            <a:r>
              <a:rPr lang="en-US"/>
              <a:t>2/21/2023</a:t>
            </a:r>
          </a:p>
        </p:txBody>
      </p:sp>
      <p:sp>
        <p:nvSpPr>
          <p:cNvPr id="4" name="Footer Placeholder 3">
            <a:extLst>
              <a:ext uri="{FF2B5EF4-FFF2-40B4-BE49-F238E27FC236}">
                <a16:creationId xmlns:a16="http://schemas.microsoft.com/office/drawing/2014/main" id="{71DCB39D-E6F5-99C3-5DCB-440BA609EF89}"/>
              </a:ext>
            </a:extLst>
          </p:cNvPr>
          <p:cNvSpPr>
            <a:spLocks noGrp="1"/>
          </p:cNvSpPr>
          <p:nvPr>
            <p:ph type="ftr" sz="quarter" idx="11"/>
          </p:nvPr>
        </p:nvSpPr>
        <p:spPr/>
        <p:txBody>
          <a:bodyPr/>
          <a:lstStyle/>
          <a:p>
            <a:r>
              <a:rPr lang="en-US"/>
              <a:t>JPL/Caltech Business Discreet</a:t>
            </a:r>
            <a:endParaRPr lang="en-US" dirty="0"/>
          </a:p>
        </p:txBody>
      </p:sp>
      <p:sp>
        <p:nvSpPr>
          <p:cNvPr id="5" name="Slide Number Placeholder 4">
            <a:extLst>
              <a:ext uri="{FF2B5EF4-FFF2-40B4-BE49-F238E27FC236}">
                <a16:creationId xmlns:a16="http://schemas.microsoft.com/office/drawing/2014/main" id="{8720CACA-2686-3E16-DA5E-0B54FD7B82B0}"/>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4015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2DBB1B-F5B0-94B1-7049-B54CD76B0D3B}"/>
              </a:ext>
            </a:extLst>
          </p:cNvPr>
          <p:cNvSpPr>
            <a:spLocks noGrp="1"/>
          </p:cNvSpPr>
          <p:nvPr>
            <p:ph type="dt" sz="half" idx="10"/>
          </p:nvPr>
        </p:nvSpPr>
        <p:spPr/>
        <p:txBody>
          <a:bodyPr/>
          <a:lstStyle/>
          <a:p>
            <a:r>
              <a:rPr lang="en-US"/>
              <a:t>2/21/2023</a:t>
            </a:r>
            <a:endParaRPr lang="en-US" dirty="0"/>
          </a:p>
        </p:txBody>
      </p:sp>
      <p:sp>
        <p:nvSpPr>
          <p:cNvPr id="3" name="Footer Placeholder 2">
            <a:extLst>
              <a:ext uri="{FF2B5EF4-FFF2-40B4-BE49-F238E27FC236}">
                <a16:creationId xmlns:a16="http://schemas.microsoft.com/office/drawing/2014/main" id="{7071CA58-BC4D-27B3-6AC8-D0DDC32E8782}"/>
              </a:ext>
            </a:extLst>
          </p:cNvPr>
          <p:cNvSpPr>
            <a:spLocks noGrp="1"/>
          </p:cNvSpPr>
          <p:nvPr>
            <p:ph type="ftr" sz="quarter" idx="11"/>
          </p:nvPr>
        </p:nvSpPr>
        <p:spPr/>
        <p:txBody>
          <a:bodyPr/>
          <a:lstStyle/>
          <a:p>
            <a:r>
              <a:rPr lang="en-US"/>
              <a:t>JPL/Caltech Business Discreet</a:t>
            </a:r>
            <a:endParaRPr lang="en-US" dirty="0"/>
          </a:p>
        </p:txBody>
      </p:sp>
      <p:sp>
        <p:nvSpPr>
          <p:cNvPr id="4" name="Slide Number Placeholder 3">
            <a:extLst>
              <a:ext uri="{FF2B5EF4-FFF2-40B4-BE49-F238E27FC236}">
                <a16:creationId xmlns:a16="http://schemas.microsoft.com/office/drawing/2014/main" id="{F79E1C0F-E0D3-6536-2F59-35A358410490}"/>
              </a:ext>
            </a:extLst>
          </p:cNvPr>
          <p:cNvSpPr>
            <a:spLocks noGrp="1"/>
          </p:cNvSpPr>
          <p:nvPr>
            <p:ph type="sldNum" sz="quarter" idx="12"/>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1867669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3030-0C7B-9741-A249-8C91096289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5568A2-16D6-6EE0-5616-4E35AF3D8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9EA506-6707-40A4-1843-363F523E7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047300-BB7B-24D1-D44C-715F922BEB17}"/>
              </a:ext>
            </a:extLst>
          </p:cNvPr>
          <p:cNvSpPr>
            <a:spLocks noGrp="1"/>
          </p:cNvSpPr>
          <p:nvPr>
            <p:ph type="dt" sz="half" idx="10"/>
          </p:nvPr>
        </p:nvSpPr>
        <p:spPr/>
        <p:txBody>
          <a:bodyPr/>
          <a:lstStyle/>
          <a:p>
            <a:r>
              <a:rPr lang="en-US"/>
              <a:t>2/21/2023</a:t>
            </a:r>
          </a:p>
        </p:txBody>
      </p:sp>
      <p:sp>
        <p:nvSpPr>
          <p:cNvPr id="6" name="Footer Placeholder 5">
            <a:extLst>
              <a:ext uri="{FF2B5EF4-FFF2-40B4-BE49-F238E27FC236}">
                <a16:creationId xmlns:a16="http://schemas.microsoft.com/office/drawing/2014/main" id="{3B3587BB-D203-A371-F6C1-55F6AC7CB3B8}"/>
              </a:ext>
            </a:extLst>
          </p:cNvPr>
          <p:cNvSpPr>
            <a:spLocks noGrp="1"/>
          </p:cNvSpPr>
          <p:nvPr>
            <p:ph type="ftr" sz="quarter" idx="11"/>
          </p:nvPr>
        </p:nvSpPr>
        <p:spPr/>
        <p:txBody>
          <a:bodyPr/>
          <a:lstStyle/>
          <a:p>
            <a:r>
              <a:rPr lang="en-US"/>
              <a:t>JPL/Caltech Business Discreet</a:t>
            </a:r>
            <a:endParaRPr lang="en-US" dirty="0"/>
          </a:p>
        </p:txBody>
      </p:sp>
      <p:sp>
        <p:nvSpPr>
          <p:cNvPr id="7" name="Slide Number Placeholder 6">
            <a:extLst>
              <a:ext uri="{FF2B5EF4-FFF2-40B4-BE49-F238E27FC236}">
                <a16:creationId xmlns:a16="http://schemas.microsoft.com/office/drawing/2014/main" id="{64805377-615B-9BB8-B823-4BEFFF9711DB}"/>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00465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97D99-3954-57D8-19AA-9F1D833B50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862FF0-F239-231F-5F5F-F278A09B8B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F5477-E92F-745C-97BD-7CBCC8CAC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199C2-48C0-3842-AB50-43C3346F3E6B}"/>
              </a:ext>
            </a:extLst>
          </p:cNvPr>
          <p:cNvSpPr>
            <a:spLocks noGrp="1"/>
          </p:cNvSpPr>
          <p:nvPr>
            <p:ph type="dt" sz="half" idx="10"/>
          </p:nvPr>
        </p:nvSpPr>
        <p:spPr/>
        <p:txBody>
          <a:bodyPr/>
          <a:lstStyle/>
          <a:p>
            <a:r>
              <a:rPr lang="en-US"/>
              <a:t>2/21/2023</a:t>
            </a:r>
          </a:p>
        </p:txBody>
      </p:sp>
      <p:sp>
        <p:nvSpPr>
          <p:cNvPr id="6" name="Footer Placeholder 5">
            <a:extLst>
              <a:ext uri="{FF2B5EF4-FFF2-40B4-BE49-F238E27FC236}">
                <a16:creationId xmlns:a16="http://schemas.microsoft.com/office/drawing/2014/main" id="{57CF10A8-2A9D-0FA7-DC6C-5BB142D6291A}"/>
              </a:ext>
            </a:extLst>
          </p:cNvPr>
          <p:cNvSpPr>
            <a:spLocks noGrp="1"/>
          </p:cNvSpPr>
          <p:nvPr>
            <p:ph type="ftr" sz="quarter" idx="11"/>
          </p:nvPr>
        </p:nvSpPr>
        <p:spPr/>
        <p:txBody>
          <a:bodyPr/>
          <a:lstStyle/>
          <a:p>
            <a:r>
              <a:rPr lang="en-US"/>
              <a:t>JPL/Caltech Business Discreet</a:t>
            </a:r>
            <a:endParaRPr lang="en-US" dirty="0"/>
          </a:p>
        </p:txBody>
      </p:sp>
      <p:sp>
        <p:nvSpPr>
          <p:cNvPr id="7" name="Slide Number Placeholder 6">
            <a:extLst>
              <a:ext uri="{FF2B5EF4-FFF2-40B4-BE49-F238E27FC236}">
                <a16:creationId xmlns:a16="http://schemas.microsoft.com/office/drawing/2014/main" id="{9AA0387D-5377-0B35-356A-179ACADC8D8E}"/>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67020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0E26C-55C7-5066-A575-9593B83B9A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B37B58-2A1E-8C5A-2CD2-F7B02D40C3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84423-7F51-FB44-EDD9-62C9DBC70A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2/21/2023</a:t>
            </a:r>
          </a:p>
        </p:txBody>
      </p:sp>
      <p:sp>
        <p:nvSpPr>
          <p:cNvPr id="5" name="Footer Placeholder 4">
            <a:extLst>
              <a:ext uri="{FF2B5EF4-FFF2-40B4-BE49-F238E27FC236}">
                <a16:creationId xmlns:a16="http://schemas.microsoft.com/office/drawing/2014/main" id="{7B155C76-730F-2C70-0D05-FBF3FA63E8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JPL/Caltech Business Discreet</a:t>
            </a:r>
            <a:endParaRPr lang="en-US" dirty="0"/>
          </a:p>
        </p:txBody>
      </p:sp>
      <p:sp>
        <p:nvSpPr>
          <p:cNvPr id="6" name="Slide Number Placeholder 5">
            <a:extLst>
              <a:ext uri="{FF2B5EF4-FFF2-40B4-BE49-F238E27FC236}">
                <a16:creationId xmlns:a16="http://schemas.microsoft.com/office/drawing/2014/main" id="{068C0B1D-A1DE-D360-5016-9A1BAA193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CB4B4D-7CA3-9044-876B-883B54F8677D}" type="slidenum">
              <a:rPr lang="en-US" smtClean="0"/>
              <a:pPr/>
              <a:t>‹#›</a:t>
            </a:fld>
            <a:endParaRPr lang="en-US"/>
          </a:p>
        </p:txBody>
      </p:sp>
      <p:pic>
        <p:nvPicPr>
          <p:cNvPr id="7" name="Image" descr="Image">
            <a:extLst>
              <a:ext uri="{FF2B5EF4-FFF2-40B4-BE49-F238E27FC236}">
                <a16:creationId xmlns:a16="http://schemas.microsoft.com/office/drawing/2014/main" id="{D0228C4A-F485-D35D-3FF3-E8201D83B752}"/>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1280409" y="6526041"/>
            <a:ext cx="407923" cy="121631"/>
          </a:xfrm>
          <a:prstGeom prst="rect">
            <a:avLst/>
          </a:prstGeom>
          <a:ln w="12700">
            <a:miter lim="400000"/>
          </a:ln>
        </p:spPr>
      </p:pic>
    </p:spTree>
    <p:extLst>
      <p:ext uri="{BB962C8B-B14F-4D97-AF65-F5344CB8AC3E}">
        <p14:creationId xmlns:p14="http://schemas.microsoft.com/office/powerpoint/2010/main" val="418129324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696" r:id="rId13"/>
    <p:sldLayoutId id="2147483688" r:id="rId14"/>
    <p:sldLayoutId id="2147483695" r:id="rId15"/>
    <p:sldLayoutId id="2147483690" r:id="rId16"/>
    <p:sldLayoutId id="2147483694" r:id="rId17"/>
    <p:sldLayoutId id="2147483689" r:id="rId18"/>
    <p:sldLayoutId id="2147483673" r:id="rId19"/>
    <p:sldLayoutId id="2147483686" r:id="rId20"/>
    <p:sldLayoutId id="2147483698" r:id="rId21"/>
    <p:sldLayoutId id="2147483700" r:id="rId22"/>
    <p:sldLayoutId id="2147483693" r:id="rId23"/>
    <p:sldLayoutId id="2147483691" r:id="rId24"/>
    <p:sldLayoutId id="2147483665" r:id="rId25"/>
    <p:sldLayoutId id="2147483701" r:id="rId26"/>
    <p:sldLayoutId id="2147483716" r:id="rId27"/>
    <p:sldLayoutId id="2147483717" r:id="rId28"/>
    <p:sldLayoutId id="2147483718" r:id="rId2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3D5108-EFD0-844B-A932-A2CCD98D99B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829"/>
            <a:ext cx="12189306" cy="6858829"/>
          </a:xfrm>
          <a:prstGeom prst="rect">
            <a:avLst/>
          </a:prstGeom>
        </p:spPr>
      </p:pic>
      <p:sp>
        <p:nvSpPr>
          <p:cNvPr id="5" name="Rectangle 4">
            <a:extLst>
              <a:ext uri="{FF2B5EF4-FFF2-40B4-BE49-F238E27FC236}">
                <a16:creationId xmlns:a16="http://schemas.microsoft.com/office/drawing/2014/main" id="{5DED096C-004D-534F-A372-B85F079CADF1}"/>
              </a:ext>
            </a:extLst>
          </p:cNvPr>
          <p:cNvSpPr/>
          <p:nvPr/>
        </p:nvSpPr>
        <p:spPr>
          <a:xfrm>
            <a:off x="-6010" y="0"/>
            <a:ext cx="12204020" cy="6858000"/>
          </a:xfrm>
          <a:prstGeom prst="rect">
            <a:avLst/>
          </a:prstGeom>
          <a:gradFill flip="none" rotWithShape="1">
            <a:gsLst>
              <a:gs pos="0">
                <a:srgbClr val="0B3C90">
                  <a:alpha val="60116"/>
                </a:srgbClr>
              </a:gs>
              <a:gs pos="100000">
                <a:srgbClr val="580F3A">
                  <a:alpha val="60000"/>
                </a:srgb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p:cNvSpPr/>
          <p:nvPr/>
        </p:nvSpPr>
        <p:spPr>
          <a:xfrm>
            <a:off x="0" y="271607"/>
            <a:ext cx="12202673" cy="6858414"/>
          </a:xfrm>
          <a:prstGeom prst="rect">
            <a:avLst/>
          </a:prstGeom>
          <a:gradFill flip="none" rotWithShape="1">
            <a:gsLst>
              <a:gs pos="0">
                <a:srgbClr val="000000">
                  <a:alpha val="75000"/>
                </a:srgbClr>
              </a:gs>
              <a:gs pos="85000">
                <a:srgbClr val="000000">
                  <a:alpha val="0"/>
                </a:srgbClr>
              </a:gs>
            </a:gsLst>
            <a:lin ang="16200000" scaled="0"/>
            <a:tileRect/>
          </a:gradFill>
          <a:ln w="12700">
            <a:miter lim="400000"/>
          </a:ln>
        </p:spPr>
        <p:txBody>
          <a:bodyPr lIns="60960" tIns="60960" rIns="60960" bIns="60960" anchor="ctr"/>
          <a:lstStyle/>
          <a:p>
            <a:pPr defTabSz="609585">
              <a:defRPr sz="4800" spc="0">
                <a:solidFill>
                  <a:srgbClr val="000000"/>
                </a:solidFill>
                <a:latin typeface="Inter Regular"/>
                <a:ea typeface="Inter Regular"/>
                <a:cs typeface="Inter Regular"/>
                <a:sym typeface="Inter Regular"/>
              </a:defRPr>
            </a:pPr>
            <a:endParaRPr sz="2400" dirty="0"/>
          </a:p>
        </p:txBody>
      </p:sp>
      <p:sp>
        <p:nvSpPr>
          <p:cNvPr id="503" name="Rectangle"/>
          <p:cNvSpPr/>
          <p:nvPr/>
        </p:nvSpPr>
        <p:spPr>
          <a:xfrm rot="10800000">
            <a:off x="-12020" y="6739687"/>
            <a:ext cx="12201327" cy="121631"/>
          </a:xfrm>
          <a:prstGeom prst="rect">
            <a:avLst/>
          </a:prstGeom>
          <a:gradFill>
            <a:gsLst>
              <a:gs pos="0">
                <a:srgbClr val="0B3C90"/>
              </a:gs>
              <a:gs pos="100000">
                <a:srgbClr val="580F3A"/>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dirty="0"/>
          </a:p>
        </p:txBody>
      </p:sp>
      <p:sp>
        <p:nvSpPr>
          <p:cNvPr id="12" name="Presentation Title">
            <a:extLst>
              <a:ext uri="{FF2B5EF4-FFF2-40B4-BE49-F238E27FC236}">
                <a16:creationId xmlns:a16="http://schemas.microsoft.com/office/drawing/2014/main" id="{9E9516D9-9940-394B-ACD5-B3B04110A027}"/>
              </a:ext>
            </a:extLst>
          </p:cNvPr>
          <p:cNvSpPr txBox="1">
            <a:spLocks/>
          </p:cNvSpPr>
          <p:nvPr/>
        </p:nvSpPr>
        <p:spPr>
          <a:xfrm>
            <a:off x="507975" y="2803625"/>
            <a:ext cx="11269625" cy="769911"/>
          </a:xfrm>
          <a:prstGeom prst="rect">
            <a:avLst/>
          </a:prstGeom>
        </p:spPr>
        <p:txBody>
          <a:bodyPr lIns="60960" tIns="60960" rIns="60960" bIns="60960">
            <a:noAutofit/>
          </a:bodyPr>
          <a:lstStyle>
            <a:lvl1pPr marL="0" marR="0" indent="0" algn="l" defTabSz="1219200" rtl="0" latinLnBrk="0">
              <a:lnSpc>
                <a:spcPct val="100000"/>
              </a:lnSpc>
              <a:spcBef>
                <a:spcPts val="1400"/>
              </a:spcBef>
              <a:spcAft>
                <a:spcPts val="0"/>
              </a:spcAft>
              <a:buClrTx/>
              <a:buSzTx/>
              <a:buFontTx/>
              <a:buNone/>
              <a:tabLst/>
              <a:defRPr sz="8000" b="0" i="0" u="none" strike="noStrike" cap="none" spc="-159" baseline="0">
                <a:solidFill>
                  <a:srgbClr val="000000"/>
                </a:solidFill>
                <a:uFillTx/>
                <a:latin typeface="+mn-lt"/>
                <a:ea typeface="+mn-ea"/>
                <a:cs typeface="+mn-cs"/>
                <a:sym typeface="Inter Extra Bold"/>
              </a:defRPr>
            </a:lvl1pPr>
            <a:lvl2pPr marL="3476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Arial" panose="020B0604020202020204" pitchFamily="34" charset="0"/>
                <a:ea typeface="Inter Regular"/>
                <a:cs typeface="Arial" panose="020B0604020202020204" pitchFamily="34" charset="0"/>
                <a:sym typeface="Inter Regular"/>
              </a:defRPr>
            </a:lvl2pPr>
            <a:lvl3pPr marL="5762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Arial" panose="020B0604020202020204" pitchFamily="34" charset="0"/>
                <a:ea typeface="Inter Regular"/>
                <a:cs typeface="Arial" panose="020B0604020202020204" pitchFamily="34" charset="0"/>
                <a:sym typeface="Inter Regular"/>
              </a:defRPr>
            </a:lvl3pPr>
            <a:lvl4pPr marL="8048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Arial" panose="020B0604020202020204" pitchFamily="34" charset="0"/>
                <a:ea typeface="Inter Regular"/>
                <a:cs typeface="Arial" panose="020B0604020202020204" pitchFamily="34" charset="0"/>
                <a:sym typeface="Inter Regular"/>
              </a:defRPr>
            </a:lvl4pPr>
            <a:lvl5pPr marL="10334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Arial" panose="020B0604020202020204" pitchFamily="34" charset="0"/>
                <a:ea typeface="Inter Regular"/>
                <a:cs typeface="Arial" panose="020B0604020202020204" pitchFamily="34" charset="0"/>
                <a:sym typeface="Inter Regular"/>
              </a:defRPr>
            </a:lvl5pPr>
            <a:lvl6pPr marL="12620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Inter Regular"/>
                <a:ea typeface="Inter Regular"/>
                <a:cs typeface="Inter Regular"/>
                <a:sym typeface="Inter Regular"/>
              </a:defRPr>
            </a:lvl6pPr>
            <a:lvl7pPr marL="14906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Inter Regular"/>
                <a:ea typeface="Inter Regular"/>
                <a:cs typeface="Inter Regular"/>
                <a:sym typeface="Inter Regular"/>
              </a:defRPr>
            </a:lvl7pPr>
            <a:lvl8pPr marL="17192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Inter Regular"/>
                <a:ea typeface="Inter Regular"/>
                <a:cs typeface="Inter Regular"/>
                <a:sym typeface="Inter Regular"/>
              </a:defRPr>
            </a:lvl8pPr>
            <a:lvl9pPr marL="1947863" marR="0" indent="-119063" algn="l" defTabSz="308074" rtl="0" latinLnBrk="0">
              <a:lnSpc>
                <a:spcPct val="120000"/>
              </a:lnSpc>
              <a:spcBef>
                <a:spcPts val="0"/>
              </a:spcBef>
              <a:spcAft>
                <a:spcPts val="0"/>
              </a:spcAft>
              <a:buClrTx/>
              <a:buSzPct val="123000"/>
              <a:buFontTx/>
              <a:buChar char="•"/>
              <a:tabLst/>
              <a:defRPr sz="938" b="0" i="0" u="none" strike="noStrike" cap="none" spc="-19" baseline="0">
                <a:solidFill>
                  <a:srgbClr val="000000"/>
                </a:solidFill>
                <a:uFillTx/>
                <a:latin typeface="Inter Regular"/>
                <a:ea typeface="Inter Regular"/>
                <a:cs typeface="Inter Regular"/>
                <a:sym typeface="Inter Regular"/>
              </a:defRPr>
            </a:lvl9pPr>
          </a:lstStyle>
          <a:p>
            <a:pPr algn="ctr"/>
            <a:r>
              <a:rPr lang="en-US" sz="3200" b="1" spc="0" dirty="0">
                <a:solidFill>
                  <a:schemeClr val="bg2"/>
                </a:solidFill>
                <a:latin typeface="Arial" panose="020B0604020202020204" pitchFamily="34" charset="0"/>
                <a:cs typeface="Arial" panose="020B0604020202020204" pitchFamily="34" charset="0"/>
              </a:rPr>
              <a:t>Mission Formulation at NASA</a:t>
            </a:r>
          </a:p>
        </p:txBody>
      </p:sp>
      <p:sp>
        <p:nvSpPr>
          <p:cNvPr id="13" name="Text Placeholder 16">
            <a:extLst>
              <a:ext uri="{FF2B5EF4-FFF2-40B4-BE49-F238E27FC236}">
                <a16:creationId xmlns:a16="http://schemas.microsoft.com/office/drawing/2014/main" id="{90C2245C-1035-A445-BE53-AD02E73D1894}"/>
              </a:ext>
            </a:extLst>
          </p:cNvPr>
          <p:cNvSpPr/>
          <p:nvPr/>
        </p:nvSpPr>
        <p:spPr>
          <a:xfrm>
            <a:off x="1545399" y="3845143"/>
            <a:ext cx="9101201" cy="593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nchor="t" anchorCtr="0">
            <a:noAutofit/>
          </a:bodyPr>
          <a:lstStyle/>
          <a:p>
            <a:pPr algn="ctr">
              <a:spcAft>
                <a:spcPts val="400"/>
              </a:spcAft>
            </a:pPr>
            <a:r>
              <a:rPr lang="en-US" sz="2000" b="1" dirty="0">
                <a:solidFill>
                  <a:schemeClr val="bg2"/>
                </a:solidFill>
                <a:latin typeface="Arial" panose="020B0604020202020204" pitchFamily="34" charset="0"/>
                <a:cs typeface="Arial" panose="020B0604020202020204" pitchFamily="34" charset="0"/>
              </a:rPr>
              <a:t>Keith Grogan</a:t>
            </a:r>
          </a:p>
          <a:p>
            <a:pPr algn="ctr">
              <a:spcAft>
                <a:spcPts val="400"/>
              </a:spcAft>
            </a:pPr>
            <a:r>
              <a:rPr lang="en-US" sz="2000" dirty="0">
                <a:solidFill>
                  <a:schemeClr val="bg2"/>
                </a:solidFill>
                <a:latin typeface="Arial" panose="020B0604020202020204" pitchFamily="34" charset="0"/>
                <a:cs typeface="Arial" panose="020B0604020202020204" pitchFamily="34" charset="0"/>
              </a:rPr>
              <a:t>Astronomy and Physics Mission Formulation Office</a:t>
            </a:r>
          </a:p>
          <a:p>
            <a:pPr algn="ctr">
              <a:spcAft>
                <a:spcPts val="400"/>
              </a:spcAft>
            </a:pPr>
            <a:r>
              <a:rPr lang="en-US" sz="2000" dirty="0">
                <a:solidFill>
                  <a:schemeClr val="bg2"/>
                </a:solidFill>
                <a:latin typeface="Arial" panose="020B0604020202020204" pitchFamily="34" charset="0"/>
                <a:cs typeface="Arial" panose="020B0604020202020204" pitchFamily="34" charset="0"/>
              </a:rPr>
              <a:t>Jet Propulsion Laboratory</a:t>
            </a:r>
            <a:endParaRPr lang="en-US" sz="2000" i="1" dirty="0">
              <a:solidFill>
                <a:schemeClr val="bg2"/>
              </a:solidFill>
              <a:latin typeface="Arial" panose="020B0604020202020204" pitchFamily="34" charset="0"/>
              <a:cs typeface="Arial" panose="020B0604020202020204" pitchFamily="34" charset="0"/>
            </a:endParaRPr>
          </a:p>
          <a:p>
            <a:endParaRPr lang="en-US" sz="1200" dirty="0">
              <a:solidFill>
                <a:schemeClr val="tx2"/>
              </a:solidFill>
              <a:latin typeface="Arial" panose="020B0604020202020204" pitchFamily="34" charset="0"/>
              <a:cs typeface="Arial" panose="020B0604020202020204" pitchFamily="34" charset="0"/>
            </a:endParaRPr>
          </a:p>
        </p:txBody>
      </p:sp>
      <p:sp>
        <p:nvSpPr>
          <p:cNvPr id="3" name="Text Placeholder 16">
            <a:extLst>
              <a:ext uri="{FF2B5EF4-FFF2-40B4-BE49-F238E27FC236}">
                <a16:creationId xmlns:a16="http://schemas.microsoft.com/office/drawing/2014/main" id="{5E3F19E6-8795-2AC3-2012-154CFF947AF7}"/>
              </a:ext>
            </a:extLst>
          </p:cNvPr>
          <p:cNvSpPr/>
          <p:nvPr/>
        </p:nvSpPr>
        <p:spPr>
          <a:xfrm>
            <a:off x="2523299" y="6102767"/>
            <a:ext cx="9101201" cy="593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nchor="t" anchorCtr="0">
            <a:noAutofit/>
          </a:bodyPr>
          <a:lstStyle/>
          <a:p>
            <a:pPr algn="r">
              <a:spcAft>
                <a:spcPts val="400"/>
              </a:spcAft>
            </a:pPr>
            <a:r>
              <a:rPr lang="en-US" sz="2000" dirty="0">
                <a:solidFill>
                  <a:schemeClr val="bg2"/>
                </a:solidFill>
                <a:latin typeface="Arial" panose="020B0604020202020204" pitchFamily="34" charset="0"/>
                <a:cs typeface="Arial" panose="020B0604020202020204" pitchFamily="34" charset="0"/>
              </a:rPr>
              <a:t>Sagan PROTO Workshop, 7/21/24</a:t>
            </a:r>
            <a:endParaRPr lang="en-US" sz="2000" i="1" dirty="0">
              <a:solidFill>
                <a:schemeClr val="bg2"/>
              </a:solidFill>
              <a:latin typeface="Arial" panose="020B0604020202020204" pitchFamily="34" charset="0"/>
              <a:cs typeface="Arial" panose="020B0604020202020204" pitchFamily="34" charset="0"/>
            </a:endParaRPr>
          </a:p>
          <a:p>
            <a:endParaRPr lang="en-US" sz="1200"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F7B7A-A6B3-9A4A-82D7-4D018B4E9155}"/>
              </a:ext>
            </a:extLst>
          </p:cNvPr>
          <p:cNvSpPr txBox="1"/>
          <p:nvPr/>
        </p:nvSpPr>
        <p:spPr>
          <a:xfrm>
            <a:off x="1873128" y="211199"/>
            <a:ext cx="8505085" cy="1159228"/>
          </a:xfrm>
          <a:prstGeom prst="rect">
            <a:avLst/>
          </a:prstGeom>
          <a:noFill/>
        </p:spPr>
        <p:txBody>
          <a:bodyPr wrap="none" rtlCol="0">
            <a:spAutoFit/>
          </a:bodyPr>
          <a:lstStyle/>
          <a:p>
            <a:pPr algn="ctr" defTabSz="412740" hangingPunct="0">
              <a:defRPr/>
            </a:pPr>
            <a:r>
              <a:rPr lang="en-US" sz="3733" dirty="0">
                <a:solidFill>
                  <a:prstClr val="white"/>
                </a:solidFill>
                <a:latin typeface="Arial"/>
              </a:rPr>
              <a:t>NASA Science Mission Design Schools</a:t>
            </a:r>
            <a:br>
              <a:rPr lang="en-US" sz="3733" dirty="0">
                <a:solidFill>
                  <a:prstClr val="white"/>
                </a:solidFill>
                <a:latin typeface="Helvetica" pitchFamily="2" charset="0"/>
              </a:rPr>
            </a:br>
            <a:r>
              <a:rPr lang="en-US" sz="3200" dirty="0">
                <a:solidFill>
                  <a:srgbClr val="617998"/>
                </a:solidFill>
                <a:latin typeface="Arial" charset="0"/>
                <a:cs typeface="Arial" charset="0"/>
              </a:rPr>
              <a:t>Learning Goals</a:t>
            </a:r>
            <a:endParaRPr lang="en-US" sz="3200" kern="0" dirty="0">
              <a:solidFill>
                <a:srgbClr val="FFFFFF"/>
              </a:solidFill>
              <a:latin typeface="Arial" panose="020B0604020202020204" pitchFamily="34" charset="0"/>
              <a:cs typeface="Arial" panose="020B0604020202020204" pitchFamily="34" charset="0"/>
              <a:sym typeface="Helvetica Light"/>
            </a:endParaRPr>
          </a:p>
        </p:txBody>
      </p:sp>
      <p:graphicFrame>
        <p:nvGraphicFramePr>
          <p:cNvPr id="5" name="Diagram 4">
            <a:extLst>
              <a:ext uri="{FF2B5EF4-FFF2-40B4-BE49-F238E27FC236}">
                <a16:creationId xmlns:a16="http://schemas.microsoft.com/office/drawing/2014/main" id="{5B2F6712-CC4F-5DDD-0793-87E46FF9A06C}"/>
              </a:ext>
            </a:extLst>
          </p:cNvPr>
          <p:cNvGraphicFramePr/>
          <p:nvPr>
            <p:extLst>
              <p:ext uri="{D42A27DB-BD31-4B8C-83A1-F6EECF244321}">
                <p14:modId xmlns:p14="http://schemas.microsoft.com/office/powerpoint/2010/main" val="261598869"/>
              </p:ext>
            </p:extLst>
          </p:nvPr>
        </p:nvGraphicFramePr>
        <p:xfrm>
          <a:off x="567075" y="1370427"/>
          <a:ext cx="8852452" cy="5077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7">
            <a:extLst>
              <a:ext uri="{FF2B5EF4-FFF2-40B4-BE49-F238E27FC236}">
                <a16:creationId xmlns:a16="http://schemas.microsoft.com/office/drawing/2014/main" id="{6E6D98EA-5038-684F-0A54-ED53F12FB54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3226" r="6450"/>
          <a:stretch/>
        </p:blipFill>
        <p:spPr>
          <a:xfrm>
            <a:off x="7914316" y="1484456"/>
            <a:ext cx="3877881" cy="226135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4D3E173-DD91-3086-BD05-6AD04144404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6000"/>
                    </a14:imgEffect>
                  </a14:imgLayer>
                </a14:imgProps>
              </a:ext>
              <a:ext uri="{28A0092B-C50C-407E-A947-70E740481C1C}">
                <a14:useLocalDpi xmlns:a14="http://schemas.microsoft.com/office/drawing/2010/main"/>
              </a:ext>
            </a:extLst>
          </a:blip>
          <a:srcRect l="3294" t="3348" r="3846" b="15917"/>
          <a:stretch/>
        </p:blipFill>
        <p:spPr>
          <a:xfrm>
            <a:off x="7914315" y="3957382"/>
            <a:ext cx="3877881" cy="22613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198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FB712A-E17B-C746-2580-984EF1CA57ED}"/>
              </a:ext>
            </a:extLst>
          </p:cNvPr>
          <p:cNvPicPr>
            <a:picLocks noChangeAspect="1"/>
          </p:cNvPicPr>
          <p:nvPr/>
        </p:nvPicPr>
        <p:blipFill>
          <a:blip r:embed="rId3"/>
          <a:stretch>
            <a:fillRect/>
          </a:stretch>
        </p:blipFill>
        <p:spPr>
          <a:xfrm>
            <a:off x="5923" y="8309"/>
            <a:ext cx="12186077" cy="6849691"/>
          </a:xfrm>
          <a:prstGeom prst="rect">
            <a:avLst/>
          </a:prstGeom>
        </p:spPr>
      </p:pic>
      <p:sp>
        <p:nvSpPr>
          <p:cNvPr id="9" name="TextBox 8">
            <a:extLst>
              <a:ext uri="{FF2B5EF4-FFF2-40B4-BE49-F238E27FC236}">
                <a16:creationId xmlns:a16="http://schemas.microsoft.com/office/drawing/2014/main" id="{75D7076F-7F68-1E93-3B27-9D339A046E2E}"/>
              </a:ext>
            </a:extLst>
          </p:cNvPr>
          <p:cNvSpPr txBox="1"/>
          <p:nvPr/>
        </p:nvSpPr>
        <p:spPr>
          <a:xfrm>
            <a:off x="1427296" y="5627382"/>
            <a:ext cx="9000971" cy="461665"/>
          </a:xfrm>
          <a:prstGeom prst="rect">
            <a:avLst/>
          </a:prstGeom>
          <a:noFill/>
        </p:spPr>
        <p:txBody>
          <a:bodyPr wrap="square" rtlCol="0">
            <a:spAutoFit/>
          </a:bodyPr>
          <a:lstStyle/>
          <a:p>
            <a:pPr algn="ctr" defTabSz="412740" hangingPunct="0">
              <a:defRPr/>
            </a:pPr>
            <a:r>
              <a:rPr lang="en-US" sz="2400" b="1" kern="0" dirty="0">
                <a:solidFill>
                  <a:srgbClr val="FFFFFF"/>
                </a:solidFill>
                <a:latin typeface="Helvetica Light"/>
                <a:sym typeface="Helvetica Light"/>
              </a:rPr>
              <a:t>h</a:t>
            </a:r>
            <a:r>
              <a:rPr lang="en-US" sz="2400" b="1" kern="0" dirty="0" err="1">
                <a:solidFill>
                  <a:srgbClr val="FFFFFF"/>
                </a:solidFill>
                <a:latin typeface="Helvetica Light"/>
                <a:sym typeface="Helvetica Light"/>
              </a:rPr>
              <a:t>ttps</a:t>
            </a:r>
            <a:r>
              <a:rPr lang="en-US" sz="2400" b="1" kern="0" dirty="0">
                <a:solidFill>
                  <a:srgbClr val="FFFFFF"/>
                </a:solidFill>
                <a:latin typeface="Helvetica Light"/>
                <a:sym typeface="Helvetica Light"/>
              </a:rPr>
              <a:t>://</a:t>
            </a:r>
            <a:r>
              <a:rPr lang="en-US" sz="2400" b="1" kern="0" dirty="0" err="1">
                <a:solidFill>
                  <a:srgbClr val="FFFFFF"/>
                </a:solidFill>
                <a:latin typeface="Helvetica Light"/>
                <a:sym typeface="Helvetica Light"/>
              </a:rPr>
              <a:t>go.nasa.gov</a:t>
            </a:r>
            <a:r>
              <a:rPr lang="en-US" sz="2400" b="1" kern="0" dirty="0">
                <a:solidFill>
                  <a:srgbClr val="FFFFFF"/>
                </a:solidFill>
                <a:latin typeface="Helvetica Light"/>
                <a:sym typeface="Helvetica Light"/>
              </a:rPr>
              <a:t>/</a:t>
            </a:r>
            <a:r>
              <a:rPr lang="en-US" sz="2400" b="1" kern="0" dirty="0" err="1">
                <a:solidFill>
                  <a:srgbClr val="FFFFFF"/>
                </a:solidFill>
                <a:latin typeface="Helvetica Light"/>
                <a:sym typeface="Helvetica Light"/>
              </a:rPr>
              <a:t>missiondesignschools</a:t>
            </a:r>
            <a:endParaRPr lang="en-US" sz="2400" b="1" kern="0" dirty="0">
              <a:solidFill>
                <a:srgbClr val="FFFFFF"/>
              </a:solidFill>
              <a:latin typeface="Helvetica Light"/>
              <a:sym typeface="Helvetica Light"/>
            </a:endParaRPr>
          </a:p>
        </p:txBody>
      </p:sp>
    </p:spTree>
    <p:extLst>
      <p:ext uri="{BB962C8B-B14F-4D97-AF65-F5344CB8AC3E}">
        <p14:creationId xmlns:p14="http://schemas.microsoft.com/office/powerpoint/2010/main" val="368755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923B4352-2DB6-46A7-A43F-748B4B50B7A9}"/>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5F32C8BF-F985-4D7F-58B7-F8C2A3696453}"/>
              </a:ext>
            </a:extLst>
          </p:cNvPr>
          <p:cNvSpPr txBox="1">
            <a:spLocks noGrp="1"/>
          </p:cNvSpPr>
          <p:nvPr>
            <p:ph type="title"/>
          </p:nvPr>
        </p:nvSpPr>
        <p:spPr>
          <a:xfrm>
            <a:off x="415600" y="593367"/>
            <a:ext cx="11360800" cy="817600"/>
          </a:xfrm>
          <a:prstGeom prst="rect">
            <a:avLst/>
          </a:prstGeom>
        </p:spPr>
        <p:txBody>
          <a:bodyPr spcFirstLastPara="1" vert="horz" wrap="square" lIns="121900" tIns="121900" rIns="121900" bIns="121900" rtlCol="0" anchor="t" anchorCtr="0">
            <a:normAutofit fontScale="90000"/>
          </a:bodyPr>
          <a:lstStyle/>
          <a:p>
            <a:r>
              <a:rPr lang="en" dirty="0">
                <a:latin typeface="Arial" panose="020B0604020202020204" pitchFamily="34" charset="0"/>
                <a:cs typeface="Arial" panose="020B0604020202020204" pitchFamily="34" charset="0"/>
              </a:rPr>
              <a:t>NASA’s PI Launchpad</a:t>
            </a:r>
            <a:endParaRPr dirty="0">
              <a:latin typeface="Arial" panose="020B0604020202020204" pitchFamily="34" charset="0"/>
              <a:cs typeface="Arial" panose="020B0604020202020204" pitchFamily="34" charset="0"/>
            </a:endParaRPr>
          </a:p>
        </p:txBody>
      </p:sp>
      <p:sp>
        <p:nvSpPr>
          <p:cNvPr id="66" name="Google Shape;66;p14">
            <a:extLst>
              <a:ext uri="{FF2B5EF4-FFF2-40B4-BE49-F238E27FC236}">
                <a16:creationId xmlns:a16="http://schemas.microsoft.com/office/drawing/2014/main" id="{CE12E19B-62BE-70B5-0E97-5E77874C0AD5}"/>
              </a:ext>
            </a:extLst>
          </p:cNvPr>
          <p:cNvSpPr txBox="1">
            <a:spLocks noGrp="1"/>
          </p:cNvSpPr>
          <p:nvPr>
            <p:ph type="body" idx="1"/>
          </p:nvPr>
        </p:nvSpPr>
        <p:spPr>
          <a:xfrm>
            <a:off x="415600" y="1335200"/>
            <a:ext cx="7590000" cy="4529600"/>
          </a:xfrm>
          <a:prstGeom prst="rect">
            <a:avLst/>
          </a:prstGeom>
        </p:spPr>
        <p:txBody>
          <a:bodyPr spcFirstLastPara="1" vert="horz" wrap="square" lIns="121900" tIns="121900" rIns="121900" bIns="121900" rtlCol="0" anchor="t" anchorCtr="0">
            <a:normAutofit/>
          </a:bodyPr>
          <a:lstStyle/>
          <a:p>
            <a:pPr marL="0" indent="0">
              <a:buNone/>
            </a:pPr>
            <a:r>
              <a:rPr lang="en" dirty="0">
                <a:latin typeface="Arial" panose="020B0604020202020204" pitchFamily="34" charset="0"/>
                <a:cs typeface="Arial" panose="020B0604020202020204" pitchFamily="34" charset="0"/>
              </a:rPr>
              <a:t>Bi-Annual Workshop to teach future PIs about mission development!</a:t>
            </a:r>
            <a:endParaRPr dirty="0">
              <a:latin typeface="Arial" panose="020B0604020202020204" pitchFamily="34" charset="0"/>
              <a:cs typeface="Arial" panose="020B0604020202020204" pitchFamily="34" charset="0"/>
            </a:endParaRPr>
          </a:p>
          <a:p>
            <a:pPr marL="0" indent="0">
              <a:spcBef>
                <a:spcPts val="1600"/>
              </a:spcBef>
              <a:spcAft>
                <a:spcPts val="1600"/>
              </a:spcAft>
              <a:buNone/>
            </a:pPr>
            <a:r>
              <a:rPr lang="en" dirty="0">
                <a:latin typeface="Arial" panose="020B0604020202020204" pitchFamily="34" charset="0"/>
                <a:cs typeface="Arial" panose="020B0604020202020204" pitchFamily="34" charset="0"/>
              </a:rPr>
              <a:t>2019, 2023, and 2021</a:t>
            </a:r>
            <a:endParaRPr dirty="0">
              <a:latin typeface="Arial" panose="020B0604020202020204" pitchFamily="34" charset="0"/>
              <a:cs typeface="Arial" panose="020B0604020202020204" pitchFamily="34" charset="0"/>
            </a:endParaRPr>
          </a:p>
        </p:txBody>
      </p:sp>
      <p:pic>
        <p:nvPicPr>
          <p:cNvPr id="67" name="Google Shape;67;p14">
            <a:extLst>
              <a:ext uri="{FF2B5EF4-FFF2-40B4-BE49-F238E27FC236}">
                <a16:creationId xmlns:a16="http://schemas.microsoft.com/office/drawing/2014/main" id="{4D0D3B5F-3329-B680-7A2F-19AC87368359}"/>
              </a:ext>
            </a:extLst>
          </p:cNvPr>
          <p:cNvPicPr preferRelativeResize="0"/>
          <p:nvPr/>
        </p:nvPicPr>
        <p:blipFill>
          <a:blip r:embed="rId3">
            <a:alphaModFix/>
          </a:blip>
          <a:stretch>
            <a:fillRect/>
          </a:stretch>
        </p:blipFill>
        <p:spPr>
          <a:xfrm>
            <a:off x="0" y="2998151"/>
            <a:ext cx="4368800" cy="2413000"/>
          </a:xfrm>
          <a:prstGeom prst="rect">
            <a:avLst/>
          </a:prstGeom>
          <a:noFill/>
          <a:ln>
            <a:noFill/>
          </a:ln>
        </p:spPr>
      </p:pic>
      <p:pic>
        <p:nvPicPr>
          <p:cNvPr id="68" name="Google Shape;68;p14">
            <a:extLst>
              <a:ext uri="{FF2B5EF4-FFF2-40B4-BE49-F238E27FC236}">
                <a16:creationId xmlns:a16="http://schemas.microsoft.com/office/drawing/2014/main" id="{C4D7B357-039B-90F2-F382-274A1D683E47}"/>
              </a:ext>
            </a:extLst>
          </p:cNvPr>
          <p:cNvPicPr preferRelativeResize="0"/>
          <p:nvPr/>
        </p:nvPicPr>
        <p:blipFill>
          <a:blip r:embed="rId4">
            <a:alphaModFix/>
          </a:blip>
          <a:stretch>
            <a:fillRect/>
          </a:stretch>
        </p:blipFill>
        <p:spPr>
          <a:xfrm>
            <a:off x="8207131" y="1056883"/>
            <a:ext cx="3871468" cy="4744232"/>
          </a:xfrm>
          <a:prstGeom prst="rect">
            <a:avLst/>
          </a:prstGeom>
          <a:noFill/>
          <a:ln>
            <a:noFill/>
          </a:ln>
        </p:spPr>
      </p:pic>
      <p:pic>
        <p:nvPicPr>
          <p:cNvPr id="69" name="Google Shape;69;p14">
            <a:extLst>
              <a:ext uri="{FF2B5EF4-FFF2-40B4-BE49-F238E27FC236}">
                <a16:creationId xmlns:a16="http://schemas.microsoft.com/office/drawing/2014/main" id="{2FEB68EA-31CF-6A6F-408E-5BC573755775}"/>
              </a:ext>
            </a:extLst>
          </p:cNvPr>
          <p:cNvPicPr preferRelativeResize="0"/>
          <p:nvPr/>
        </p:nvPicPr>
        <p:blipFill>
          <a:blip r:embed="rId5">
            <a:alphaModFix/>
          </a:blip>
          <a:stretch>
            <a:fillRect/>
          </a:stretch>
        </p:blipFill>
        <p:spPr>
          <a:xfrm>
            <a:off x="4445916" y="2422867"/>
            <a:ext cx="3684101" cy="3563565"/>
          </a:xfrm>
          <a:prstGeom prst="rect">
            <a:avLst/>
          </a:prstGeom>
          <a:noFill/>
          <a:ln>
            <a:noFill/>
          </a:ln>
        </p:spPr>
      </p:pic>
      <p:sp>
        <p:nvSpPr>
          <p:cNvPr id="2" name="TextBox 1">
            <a:extLst>
              <a:ext uri="{FF2B5EF4-FFF2-40B4-BE49-F238E27FC236}">
                <a16:creationId xmlns:a16="http://schemas.microsoft.com/office/drawing/2014/main" id="{A3767139-9D5C-2E6A-07CF-E52FCCDBE522}"/>
              </a:ext>
            </a:extLst>
          </p:cNvPr>
          <p:cNvSpPr txBox="1"/>
          <p:nvPr/>
        </p:nvSpPr>
        <p:spPr>
          <a:xfrm>
            <a:off x="10963600" y="6280862"/>
            <a:ext cx="812800" cy="369332"/>
          </a:xfrm>
          <a:prstGeom prst="rect">
            <a:avLst/>
          </a:prstGeom>
          <a:solidFill>
            <a:schemeClr val="bg1"/>
          </a:solidFill>
        </p:spPr>
        <p:txBody>
          <a:bodyPr wrap="square" rtlCol="0">
            <a:spAutoFit/>
          </a:bodyPr>
          <a:lstStyle/>
          <a:p>
            <a:r>
              <a:rPr lang="en-US" dirty="0"/>
              <a:t>           </a:t>
            </a:r>
          </a:p>
        </p:txBody>
      </p:sp>
    </p:spTree>
    <p:extLst>
      <p:ext uri="{BB962C8B-B14F-4D97-AF65-F5344CB8AC3E}">
        <p14:creationId xmlns:p14="http://schemas.microsoft.com/office/powerpoint/2010/main" val="117843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CED4B9F3-A9AB-6AB1-8FA5-BAB38C07996D}"/>
            </a:ext>
          </a:extLst>
        </p:cNvPr>
        <p:cNvGrpSpPr/>
        <p:nvPr/>
      </p:nvGrpSpPr>
      <p:grpSpPr>
        <a:xfrm>
          <a:off x="0" y="0"/>
          <a:ext cx="0" cy="0"/>
          <a:chOff x="0" y="0"/>
          <a:chExt cx="0" cy="0"/>
        </a:xfrm>
      </p:grpSpPr>
      <p:sp>
        <p:nvSpPr>
          <p:cNvPr id="83" name="Google Shape;83;p16">
            <a:extLst>
              <a:ext uri="{FF2B5EF4-FFF2-40B4-BE49-F238E27FC236}">
                <a16:creationId xmlns:a16="http://schemas.microsoft.com/office/drawing/2014/main" id="{7408BEC8-B521-7AE3-F83E-4A7761EFE9D6}"/>
              </a:ext>
            </a:extLst>
          </p:cNvPr>
          <p:cNvSpPr txBox="1">
            <a:spLocks noGrp="1"/>
          </p:cNvSpPr>
          <p:nvPr>
            <p:ph type="title"/>
          </p:nvPr>
        </p:nvSpPr>
        <p:spPr>
          <a:xfrm>
            <a:off x="415600" y="593367"/>
            <a:ext cx="11360800" cy="817600"/>
          </a:xfrm>
          <a:prstGeom prst="rect">
            <a:avLst/>
          </a:prstGeom>
        </p:spPr>
        <p:txBody>
          <a:bodyPr spcFirstLastPara="1" vert="horz" wrap="square" lIns="121900" tIns="121900" rIns="121900" bIns="121900" rtlCol="0" anchor="t" anchorCtr="0">
            <a:normAutofit fontScale="90000"/>
          </a:bodyPr>
          <a:lstStyle/>
          <a:p>
            <a:r>
              <a:rPr lang="en" dirty="0">
                <a:latin typeface="Arial" panose="020B0604020202020204" pitchFamily="34" charset="0"/>
                <a:cs typeface="Arial" panose="020B0604020202020204" pitchFamily="34" charset="0"/>
              </a:rPr>
              <a:t>Typical Agenda</a:t>
            </a:r>
            <a:endParaRPr dirty="0">
              <a:latin typeface="Arial" panose="020B0604020202020204" pitchFamily="34" charset="0"/>
              <a:cs typeface="Arial" panose="020B0604020202020204" pitchFamily="34" charset="0"/>
            </a:endParaRPr>
          </a:p>
        </p:txBody>
      </p:sp>
      <p:sp>
        <p:nvSpPr>
          <p:cNvPr id="84" name="Google Shape;84;p16">
            <a:extLst>
              <a:ext uri="{FF2B5EF4-FFF2-40B4-BE49-F238E27FC236}">
                <a16:creationId xmlns:a16="http://schemas.microsoft.com/office/drawing/2014/main" id="{67BEC25D-4B5C-8248-4913-C808C9EDFE0C}"/>
              </a:ext>
            </a:extLst>
          </p:cNvPr>
          <p:cNvSpPr txBox="1">
            <a:spLocks noGrp="1"/>
          </p:cNvSpPr>
          <p:nvPr>
            <p:ph type="body" idx="1"/>
          </p:nvPr>
        </p:nvSpPr>
        <p:spPr>
          <a:xfrm>
            <a:off x="415600" y="1279397"/>
            <a:ext cx="7471100" cy="4529600"/>
          </a:xfrm>
          <a:prstGeom prst="rect">
            <a:avLst/>
          </a:prstGeom>
        </p:spPr>
        <p:txBody>
          <a:bodyPr spcFirstLastPara="1" vert="horz" wrap="square" lIns="121900" tIns="121900" rIns="121900" bIns="121900" rtlCol="0" anchor="t" anchorCtr="0">
            <a:normAutofit/>
          </a:bodyPr>
          <a:lstStyle/>
          <a:p>
            <a:pPr marL="359833" indent="-342900">
              <a:spcBef>
                <a:spcPts val="667"/>
              </a:spcBef>
              <a:buClr>
                <a:schemeClr val="dk1"/>
              </a:buClr>
              <a:buSzPts val="1100"/>
            </a:pPr>
            <a:r>
              <a:rPr lang="en" sz="2267" dirty="0">
                <a:latin typeface="Arial" panose="020B0604020202020204" pitchFamily="34" charset="0"/>
                <a:ea typeface="Calibri"/>
                <a:cs typeface="Arial" panose="020B0604020202020204" pitchFamily="34" charset="0"/>
                <a:sym typeface="Calibri"/>
              </a:rPr>
              <a:t>Emphasis on getting started with building a mission team and developing a concept</a:t>
            </a:r>
          </a:p>
          <a:p>
            <a:pPr marL="359833" indent="-342900">
              <a:spcBef>
                <a:spcPts val="667"/>
              </a:spcBef>
              <a:buClr>
                <a:schemeClr val="dk1"/>
              </a:buClr>
              <a:buSzPts val="1100"/>
            </a:pPr>
            <a:r>
              <a:rPr lang="en" sz="2267" dirty="0">
                <a:latin typeface="Arial" panose="020B0604020202020204" pitchFamily="34" charset="0"/>
                <a:ea typeface="Calibri"/>
                <a:cs typeface="Arial" panose="020B0604020202020204" pitchFamily="34" charset="0"/>
                <a:sym typeface="Calibri"/>
              </a:rPr>
              <a:t>Sessions on Timelines, Mission Sizes, Storytelling, Graphics, the Science Traceability Matrix, partnering with industry and NASA centers, roles on the science team, panel discussion with PIs, Panel on building a diverse science team</a:t>
            </a:r>
          </a:p>
          <a:p>
            <a:pPr marL="359833" indent="-342900">
              <a:spcBef>
                <a:spcPts val="667"/>
              </a:spcBef>
              <a:buClr>
                <a:schemeClr val="dk1"/>
              </a:buClr>
              <a:buSzPts val="1100"/>
            </a:pPr>
            <a:r>
              <a:rPr lang="en" sz="2267" dirty="0">
                <a:latin typeface="Arial" panose="020B0604020202020204" pitchFamily="34" charset="0"/>
                <a:ea typeface="Calibri"/>
                <a:cs typeface="Arial" panose="020B0604020202020204" pitchFamily="34" charset="0"/>
                <a:sym typeface="Calibri"/>
              </a:rPr>
              <a:t>Networking with Industry Partners and NASA Centers</a:t>
            </a:r>
          </a:p>
          <a:p>
            <a:pPr marL="359833" indent="-342900">
              <a:spcBef>
                <a:spcPts val="667"/>
              </a:spcBef>
            </a:pPr>
            <a:r>
              <a:rPr lang="en-US" sz="2270" dirty="0">
                <a:latin typeface="Arial" panose="020B0604020202020204" pitchFamily="34" charset="0"/>
                <a:cs typeface="Arial" panose="020B0604020202020204" pitchFamily="34" charset="0"/>
              </a:rPr>
              <a:t>Planning a fourth PI Launchpad for Summer of 2025! Details to appear on NSPIRES and the website</a:t>
            </a:r>
          </a:p>
          <a:p>
            <a:pPr marL="359833" indent="-342900">
              <a:spcBef>
                <a:spcPts val="667"/>
              </a:spcBef>
            </a:pPr>
            <a:endParaRPr dirty="0"/>
          </a:p>
        </p:txBody>
      </p:sp>
      <p:pic>
        <p:nvPicPr>
          <p:cNvPr id="85" name="Google Shape;85;p16">
            <a:extLst>
              <a:ext uri="{FF2B5EF4-FFF2-40B4-BE49-F238E27FC236}">
                <a16:creationId xmlns:a16="http://schemas.microsoft.com/office/drawing/2014/main" id="{85456F24-D5CC-60FB-936C-AB4D2627078C}"/>
              </a:ext>
            </a:extLst>
          </p:cNvPr>
          <p:cNvPicPr preferRelativeResize="0"/>
          <p:nvPr/>
        </p:nvPicPr>
        <p:blipFill>
          <a:blip r:embed="rId3">
            <a:alphaModFix/>
          </a:blip>
          <a:stretch>
            <a:fillRect/>
          </a:stretch>
        </p:blipFill>
        <p:spPr>
          <a:xfrm>
            <a:off x="7467652" y="122931"/>
            <a:ext cx="4724348" cy="6141702"/>
          </a:xfrm>
          <a:prstGeom prst="rect">
            <a:avLst/>
          </a:prstGeom>
          <a:noFill/>
          <a:ln>
            <a:noFill/>
          </a:ln>
        </p:spPr>
      </p:pic>
      <p:sp>
        <p:nvSpPr>
          <p:cNvPr id="2" name="Google Shape;99;p18">
            <a:extLst>
              <a:ext uri="{FF2B5EF4-FFF2-40B4-BE49-F238E27FC236}">
                <a16:creationId xmlns:a16="http://schemas.microsoft.com/office/drawing/2014/main" id="{ADE8427D-7C61-04B3-94AB-EA9AFCFD4998}"/>
              </a:ext>
            </a:extLst>
          </p:cNvPr>
          <p:cNvSpPr txBox="1">
            <a:spLocks/>
          </p:cNvSpPr>
          <p:nvPr/>
        </p:nvSpPr>
        <p:spPr>
          <a:xfrm>
            <a:off x="415600" y="5141540"/>
            <a:ext cx="11360800" cy="1277735"/>
          </a:xfrm>
          <a:prstGeom prst="rect">
            <a:avLst/>
          </a:prstGeom>
        </p:spPr>
        <p:txBody>
          <a:bodyPr spcFirstLastPara="1" vert="horz" wrap="square" lIns="121900" tIns="121900" rIns="121900" bIns="121900" rtlCol="0" anchor="t" anchorCtr="0">
            <a:normAutofit fontScale="97500"/>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600" dirty="0">
                <a:latin typeface="Arial" panose="020B0604020202020204" pitchFamily="34" charset="0"/>
                <a:cs typeface="Arial" panose="020B0604020202020204" pitchFamily="34" charset="0"/>
              </a:rPr>
              <a:t>All Content is Online- https://</a:t>
            </a:r>
            <a:r>
              <a:rPr lang="en-US" sz="3600" dirty="0" err="1">
                <a:latin typeface="Arial" panose="020B0604020202020204" pitchFamily="34" charset="0"/>
                <a:cs typeface="Arial" panose="020B0604020202020204" pitchFamily="34" charset="0"/>
              </a:rPr>
              <a:t>science.nasa.gov</a:t>
            </a:r>
            <a:r>
              <a:rPr lang="en-US" sz="3600" dirty="0">
                <a:latin typeface="Arial" panose="020B0604020202020204" pitchFamily="34" charset="0"/>
                <a:cs typeface="Arial" panose="020B0604020202020204" pitchFamily="34" charset="0"/>
              </a:rPr>
              <a:t>/researchers/pi-launchpad/</a:t>
            </a:r>
          </a:p>
        </p:txBody>
      </p:sp>
      <p:sp>
        <p:nvSpPr>
          <p:cNvPr id="3" name="TextBox 2">
            <a:extLst>
              <a:ext uri="{FF2B5EF4-FFF2-40B4-BE49-F238E27FC236}">
                <a16:creationId xmlns:a16="http://schemas.microsoft.com/office/drawing/2014/main" id="{0CAC57C0-3034-056B-7897-0EDA375173CC}"/>
              </a:ext>
            </a:extLst>
          </p:cNvPr>
          <p:cNvSpPr txBox="1"/>
          <p:nvPr/>
        </p:nvSpPr>
        <p:spPr>
          <a:xfrm>
            <a:off x="11077900" y="6469043"/>
            <a:ext cx="812800" cy="369332"/>
          </a:xfrm>
          <a:prstGeom prst="rect">
            <a:avLst/>
          </a:prstGeom>
          <a:solidFill>
            <a:schemeClr val="bg1"/>
          </a:solidFill>
        </p:spPr>
        <p:txBody>
          <a:bodyPr wrap="square" rtlCol="0">
            <a:spAutoFit/>
          </a:bodyPr>
          <a:lstStyle/>
          <a:p>
            <a:r>
              <a:rPr lang="en-US" dirty="0"/>
              <a:t>           </a:t>
            </a:r>
          </a:p>
        </p:txBody>
      </p:sp>
    </p:spTree>
    <p:extLst>
      <p:ext uri="{BB962C8B-B14F-4D97-AF65-F5344CB8AC3E}">
        <p14:creationId xmlns:p14="http://schemas.microsoft.com/office/powerpoint/2010/main" val="524592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 Placeholder 1"/>
          <p:cNvSpPr txBox="1">
            <a:spLocks noGrp="1"/>
          </p:cNvSpPr>
          <p:nvPr>
            <p:ph type="body" sz="quarter" idx="22"/>
          </p:nvPr>
        </p:nvSpPr>
        <p:spPr>
          <a:prstGeom prst="rect">
            <a:avLst/>
          </a:prstGeom>
        </p:spPr>
        <p:txBody>
          <a:bodyPr>
            <a:normAutofit fontScale="92500" lnSpcReduction="20000"/>
          </a:bodyPr>
          <a:lstStyle/>
          <a:p>
            <a:r>
              <a:rPr lang="en-US" dirty="0"/>
              <a:t>Career Path</a:t>
            </a:r>
          </a:p>
        </p:txBody>
      </p:sp>
      <p:sp>
        <p:nvSpPr>
          <p:cNvPr id="2" name="Slide Number Placeholder 1">
            <a:extLst>
              <a:ext uri="{FF2B5EF4-FFF2-40B4-BE49-F238E27FC236}">
                <a16:creationId xmlns:a16="http://schemas.microsoft.com/office/drawing/2014/main" id="{29C7AAA6-FA8E-3387-AD89-13D321CA62A3}"/>
              </a:ext>
            </a:extLst>
          </p:cNvPr>
          <p:cNvSpPr>
            <a:spLocks noGrp="1"/>
          </p:cNvSpPr>
          <p:nvPr>
            <p:ph type="sldNum" sz="quarter" idx="2"/>
          </p:nvPr>
        </p:nvSpPr>
        <p:spPr>
          <a:xfrm>
            <a:off x="241553" y="6454445"/>
            <a:ext cx="117020" cy="218137"/>
          </a:xfrm>
        </p:spPr>
        <p:txBody>
          <a:bodyPr/>
          <a:lstStyle/>
          <a:p>
            <a:fld id="{86CB4B4D-7CA3-9044-876B-883B54F8677D}" type="slidenum">
              <a:rPr lang="en-US" smtClean="0"/>
              <a:pPr/>
              <a:t>2</a:t>
            </a:fld>
            <a:endParaRPr lang="en-US"/>
          </a:p>
        </p:txBody>
      </p:sp>
      <p:pic>
        <p:nvPicPr>
          <p:cNvPr id="41" name="full_jpg14.jpg" descr="full_jpg14.jpg">
            <a:extLst>
              <a:ext uri="{FF2B5EF4-FFF2-40B4-BE49-F238E27FC236}">
                <a16:creationId xmlns:a16="http://schemas.microsoft.com/office/drawing/2014/main" id="{7AAB02C2-D759-DE4F-ACC4-7B6ED8CBE3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76926" y="3515"/>
            <a:ext cx="3415074" cy="6854485"/>
          </a:xfrm>
          <a:prstGeom prst="rect">
            <a:avLst/>
          </a:prstGeom>
          <a:ln w="12700">
            <a:miter lim="400000"/>
          </a:ln>
        </p:spPr>
      </p:pic>
      <p:sp>
        <p:nvSpPr>
          <p:cNvPr id="42" name="Rectangle 41">
            <a:extLst>
              <a:ext uri="{FF2B5EF4-FFF2-40B4-BE49-F238E27FC236}">
                <a16:creationId xmlns:a16="http://schemas.microsoft.com/office/drawing/2014/main" id="{3565736E-DBD2-E84C-9B37-CE731F0094CD}"/>
              </a:ext>
            </a:extLst>
          </p:cNvPr>
          <p:cNvSpPr/>
          <p:nvPr/>
        </p:nvSpPr>
        <p:spPr>
          <a:xfrm>
            <a:off x="8776926" y="0"/>
            <a:ext cx="3415074" cy="6854484"/>
          </a:xfrm>
          <a:prstGeom prst="rect">
            <a:avLst/>
          </a:prstGeom>
          <a:gradFill flip="none" rotWithShape="1">
            <a:gsLst>
              <a:gs pos="50000">
                <a:srgbClr val="312775">
                  <a:alpha val="40000"/>
                </a:srgbClr>
              </a:gs>
              <a:gs pos="0">
                <a:srgbClr val="580F3A">
                  <a:alpha val="60077"/>
                </a:srgbClr>
              </a:gs>
              <a:gs pos="100000">
                <a:srgbClr val="0B3C90">
                  <a:alpha val="40139"/>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D28F9B8-6D67-6B3C-AC89-2BF886B7B562}"/>
              </a:ext>
            </a:extLst>
          </p:cNvPr>
          <p:cNvSpPr txBox="1">
            <a:spLocks noChangeArrowheads="1"/>
          </p:cNvSpPr>
          <p:nvPr/>
        </p:nvSpPr>
        <p:spPr>
          <a:xfrm>
            <a:off x="604985" y="1338452"/>
            <a:ext cx="8113713" cy="4900839"/>
          </a:xfrm>
          <a:prstGeom prst="rect">
            <a:avLst/>
          </a:prstGeom>
        </p:spPr>
        <p:txBody>
          <a:bodyPr/>
          <a:lstStyle>
            <a:lvl1pPr marL="158747"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Arial" panose="020B0604020202020204" pitchFamily="34" charset="0"/>
                <a:ea typeface="Inter Regular"/>
                <a:cs typeface="Arial" panose="020B0604020202020204" pitchFamily="34" charset="0"/>
                <a:sym typeface="Inter Regular"/>
              </a:defRPr>
            </a:lvl1pPr>
            <a:lvl2pPr marL="463539"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Arial" panose="020B0604020202020204" pitchFamily="34" charset="0"/>
                <a:ea typeface="Inter Regular"/>
                <a:cs typeface="Arial" panose="020B0604020202020204" pitchFamily="34" charset="0"/>
                <a:sym typeface="Inter Regular"/>
              </a:defRPr>
            </a:lvl2pPr>
            <a:lvl3pPr marL="768331"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Arial" panose="020B0604020202020204" pitchFamily="34" charset="0"/>
                <a:ea typeface="Inter Regular"/>
                <a:cs typeface="Arial" panose="020B0604020202020204" pitchFamily="34" charset="0"/>
                <a:sym typeface="Inter Regular"/>
              </a:defRPr>
            </a:lvl3pPr>
            <a:lvl4pPr marL="1073124"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Arial" panose="020B0604020202020204" pitchFamily="34" charset="0"/>
                <a:ea typeface="Inter Regular"/>
                <a:cs typeface="Arial" panose="020B0604020202020204" pitchFamily="34" charset="0"/>
                <a:sym typeface="Inter Regular"/>
              </a:defRPr>
            </a:lvl4pPr>
            <a:lvl5pPr marL="1377916"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Arial" panose="020B0604020202020204" pitchFamily="34" charset="0"/>
                <a:ea typeface="Inter Regular"/>
                <a:cs typeface="Arial" panose="020B0604020202020204" pitchFamily="34" charset="0"/>
                <a:sym typeface="Inter Regular"/>
              </a:defRPr>
            </a:lvl5pPr>
            <a:lvl6pPr marL="1682709"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Inter Regular"/>
                <a:ea typeface="Inter Regular"/>
                <a:cs typeface="Inter Regular"/>
                <a:sym typeface="Inter Regular"/>
              </a:defRPr>
            </a:lvl6pPr>
            <a:lvl7pPr marL="1987501"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Inter Regular"/>
                <a:ea typeface="Inter Regular"/>
                <a:cs typeface="Inter Regular"/>
                <a:sym typeface="Inter Regular"/>
              </a:defRPr>
            </a:lvl7pPr>
            <a:lvl8pPr marL="2292293"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Inter Regular"/>
                <a:ea typeface="Inter Regular"/>
                <a:cs typeface="Inter Regular"/>
                <a:sym typeface="Inter Regular"/>
              </a:defRPr>
            </a:lvl8pPr>
            <a:lvl9pPr marL="2597086" marR="0" indent="-158747" algn="l" defTabSz="410755" rtl="0" eaLnBrk="1" latinLnBrk="0" hangingPunct="1">
              <a:lnSpc>
                <a:spcPct val="120000"/>
              </a:lnSpc>
              <a:spcBef>
                <a:spcPts val="0"/>
              </a:spcBef>
              <a:spcAft>
                <a:spcPts val="0"/>
              </a:spcAft>
              <a:buClrTx/>
              <a:buSzPct val="123000"/>
              <a:buFontTx/>
              <a:buChar char="•"/>
              <a:tabLst/>
              <a:defRPr sz="1251" b="0" i="0" u="none" strike="noStrike" cap="none" spc="-25" baseline="0">
                <a:solidFill>
                  <a:srgbClr val="000000"/>
                </a:solidFill>
                <a:uFillTx/>
                <a:latin typeface="Inter Regular"/>
                <a:ea typeface="Inter Regular"/>
                <a:cs typeface="Inter Regular"/>
                <a:sym typeface="Inter Regular"/>
              </a:defRPr>
            </a:lvl9pPr>
          </a:lstStyle>
          <a:p>
            <a:pPr>
              <a:lnSpc>
                <a:spcPct val="150000"/>
              </a:lnSpc>
            </a:pPr>
            <a:r>
              <a:rPr lang="en-US" altLang="en-US" sz="2000" kern="0" dirty="0"/>
              <a:t>Undergraduate</a:t>
            </a:r>
          </a:p>
          <a:p>
            <a:pPr lvl="1">
              <a:lnSpc>
                <a:spcPct val="100000"/>
              </a:lnSpc>
            </a:pPr>
            <a:r>
              <a:rPr lang="en-US" altLang="en-US" sz="2000" kern="0" dirty="0"/>
              <a:t>University of St. Andrews, Scotland – Astronomy and Astrophysics</a:t>
            </a:r>
          </a:p>
          <a:p>
            <a:pPr>
              <a:lnSpc>
                <a:spcPct val="150000"/>
              </a:lnSpc>
            </a:pPr>
            <a:r>
              <a:rPr lang="en-US" altLang="en-US" sz="2000" kern="0" dirty="0"/>
              <a:t>Graduate</a:t>
            </a:r>
          </a:p>
          <a:p>
            <a:pPr lvl="1">
              <a:lnSpc>
                <a:spcPct val="100000"/>
              </a:lnSpc>
            </a:pPr>
            <a:r>
              <a:rPr lang="en-US" altLang="en-US" sz="2000" kern="0" dirty="0"/>
              <a:t>University of Florida, PhD Astronomy</a:t>
            </a:r>
          </a:p>
          <a:p>
            <a:pPr>
              <a:lnSpc>
                <a:spcPct val="150000"/>
              </a:lnSpc>
            </a:pPr>
            <a:r>
              <a:rPr lang="en-US" altLang="en-US" sz="2000" kern="0" dirty="0"/>
              <a:t>Postdocs</a:t>
            </a:r>
          </a:p>
          <a:p>
            <a:pPr lvl="1">
              <a:lnSpc>
                <a:spcPct val="100000"/>
              </a:lnSpc>
            </a:pPr>
            <a:r>
              <a:rPr lang="en-US" altLang="en-US" sz="2000" kern="0" dirty="0"/>
              <a:t>University of Florida</a:t>
            </a:r>
          </a:p>
          <a:p>
            <a:pPr lvl="1">
              <a:lnSpc>
                <a:spcPct val="100000"/>
              </a:lnSpc>
            </a:pPr>
            <a:r>
              <a:rPr lang="en-US" altLang="en-US" sz="2000" kern="0" dirty="0"/>
              <a:t>NASA Goddard</a:t>
            </a:r>
          </a:p>
          <a:p>
            <a:pPr>
              <a:lnSpc>
                <a:spcPct val="150000"/>
              </a:lnSpc>
            </a:pPr>
            <a:r>
              <a:rPr lang="en-US" altLang="en-US" sz="2000" kern="0" dirty="0"/>
              <a:t>JPL</a:t>
            </a:r>
          </a:p>
          <a:p>
            <a:pPr lvl="1">
              <a:lnSpc>
                <a:spcPct val="100000"/>
              </a:lnSpc>
            </a:pPr>
            <a:r>
              <a:rPr lang="en-US" altLang="en-US" sz="2000" kern="0" dirty="0"/>
              <a:t>Research Scientist</a:t>
            </a:r>
          </a:p>
          <a:p>
            <a:pPr lvl="1">
              <a:lnSpc>
                <a:spcPct val="100000"/>
              </a:lnSpc>
            </a:pPr>
            <a:r>
              <a:rPr lang="en-US" altLang="en-US" sz="2000" kern="0" dirty="0"/>
              <a:t>Group Supervisor, Formulation Systems Engineering</a:t>
            </a:r>
          </a:p>
          <a:p>
            <a:pPr lvl="1">
              <a:lnSpc>
                <a:spcPct val="100000"/>
              </a:lnSpc>
            </a:pPr>
            <a:r>
              <a:rPr lang="en-US" altLang="en-US" sz="2000" kern="0" dirty="0"/>
              <a:t>Innovation Foundry, Proposal Office</a:t>
            </a:r>
          </a:p>
          <a:p>
            <a:pPr lvl="1">
              <a:lnSpc>
                <a:spcPct val="100000"/>
              </a:lnSpc>
            </a:pPr>
            <a:r>
              <a:rPr lang="en-US" altLang="en-US" sz="2000" kern="0" dirty="0"/>
              <a:t>Astronomy and Physics Mission Formulation Office</a:t>
            </a:r>
          </a:p>
          <a:p>
            <a:pPr lvl="1">
              <a:lnSpc>
                <a:spcPct val="150000"/>
              </a:lnSpc>
            </a:pPr>
            <a:endParaRPr lang="en-US" altLang="en-US" sz="1400" kern="0" dirty="0"/>
          </a:p>
          <a:p>
            <a:pPr marL="304792" lvl="1" indent="0">
              <a:lnSpc>
                <a:spcPct val="150000"/>
              </a:lnSpc>
              <a:buNone/>
            </a:pPr>
            <a:endParaRPr lang="en-US" altLang="en-US" sz="1400" kern="0" dirty="0"/>
          </a:p>
          <a:p>
            <a:pPr>
              <a:lnSpc>
                <a:spcPct val="100000"/>
              </a:lnSpc>
            </a:pPr>
            <a:endParaRPr lang="en-US" altLang="en-US" sz="1400" kern="0" dirty="0"/>
          </a:p>
          <a:p>
            <a:pPr>
              <a:lnSpc>
                <a:spcPct val="100000"/>
              </a:lnSpc>
            </a:pPr>
            <a:endParaRPr lang="en-US" altLang="en-US" sz="1400" kern="0" dirty="0"/>
          </a:p>
        </p:txBody>
      </p:sp>
    </p:spTree>
    <p:extLst>
      <p:ext uri="{BB962C8B-B14F-4D97-AF65-F5344CB8AC3E}">
        <p14:creationId xmlns:p14="http://schemas.microsoft.com/office/powerpoint/2010/main" val="11525246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6E81AB-6F61-B047-886A-28B84420B50D}"/>
              </a:ext>
            </a:extLst>
          </p:cNvPr>
          <p:cNvPicPr>
            <a:picLocks noChangeAspect="1"/>
          </p:cNvPicPr>
          <p:nvPr/>
        </p:nvPicPr>
        <p:blipFill>
          <a:blip r:embed="rId2"/>
          <a:stretch>
            <a:fillRect/>
          </a:stretch>
        </p:blipFill>
        <p:spPr>
          <a:xfrm>
            <a:off x="1" y="0"/>
            <a:ext cx="12192000" cy="6667500"/>
          </a:xfrm>
          <a:prstGeom prst="rect">
            <a:avLst/>
          </a:prstGeom>
        </p:spPr>
      </p:pic>
    </p:spTree>
    <p:extLst>
      <p:ext uri="{BB962C8B-B14F-4D97-AF65-F5344CB8AC3E}">
        <p14:creationId xmlns:p14="http://schemas.microsoft.com/office/powerpoint/2010/main" val="129533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cience survey&#10;&#10;Description automatically generated with medium confidence">
            <a:extLst>
              <a:ext uri="{FF2B5EF4-FFF2-40B4-BE49-F238E27FC236}">
                <a16:creationId xmlns:a16="http://schemas.microsoft.com/office/drawing/2014/main" id="{D9C34D1C-2C8A-6324-67F0-07FF520BF742}"/>
              </a:ext>
            </a:extLst>
          </p:cNvPr>
          <p:cNvPicPr>
            <a:picLocks noChangeAspect="1"/>
          </p:cNvPicPr>
          <p:nvPr/>
        </p:nvPicPr>
        <p:blipFill>
          <a:blip r:embed="rId2"/>
          <a:stretch>
            <a:fillRect/>
          </a:stretch>
        </p:blipFill>
        <p:spPr>
          <a:xfrm>
            <a:off x="0" y="4393"/>
            <a:ext cx="12192000" cy="6849213"/>
          </a:xfrm>
          <a:prstGeom prst="rect">
            <a:avLst/>
          </a:prstGeom>
        </p:spPr>
      </p:pic>
    </p:spTree>
    <p:extLst>
      <p:ext uri="{BB962C8B-B14F-4D97-AF65-F5344CB8AC3E}">
        <p14:creationId xmlns:p14="http://schemas.microsoft.com/office/powerpoint/2010/main" val="80745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space objects&#10;&#10;Description automatically generated with medium confidence">
            <a:extLst>
              <a:ext uri="{FF2B5EF4-FFF2-40B4-BE49-F238E27FC236}">
                <a16:creationId xmlns:a16="http://schemas.microsoft.com/office/drawing/2014/main" id="{D767FB70-33E1-AEE8-9003-0537C58DE7F4}"/>
              </a:ext>
            </a:extLst>
          </p:cNvPr>
          <p:cNvPicPr>
            <a:picLocks noChangeAspect="1"/>
          </p:cNvPicPr>
          <p:nvPr/>
        </p:nvPicPr>
        <p:blipFill>
          <a:blip r:embed="rId2"/>
          <a:stretch>
            <a:fillRect/>
          </a:stretch>
        </p:blipFill>
        <p:spPr>
          <a:xfrm>
            <a:off x="-1" y="1712"/>
            <a:ext cx="12195049" cy="6856287"/>
          </a:xfrm>
          <a:prstGeom prst="rect">
            <a:avLst/>
          </a:prstGeom>
        </p:spPr>
      </p:pic>
    </p:spTree>
    <p:extLst>
      <p:ext uri="{BB962C8B-B14F-4D97-AF65-F5344CB8AC3E}">
        <p14:creationId xmlns:p14="http://schemas.microsoft.com/office/powerpoint/2010/main" val="2596156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C7AAA6-FA8E-3387-AD89-13D321CA62A3}"/>
              </a:ext>
            </a:extLst>
          </p:cNvPr>
          <p:cNvSpPr>
            <a:spLocks noGrp="1"/>
          </p:cNvSpPr>
          <p:nvPr>
            <p:ph type="sldNum" sz="quarter" idx="2"/>
          </p:nvPr>
        </p:nvSpPr>
        <p:spPr>
          <a:xfrm>
            <a:off x="241553" y="6454445"/>
            <a:ext cx="117020" cy="218137"/>
          </a:xfrm>
        </p:spPr>
        <p:txBody>
          <a:bodyPr/>
          <a:lstStyle/>
          <a:p>
            <a:fld id="{86CB4B4D-7CA3-9044-876B-883B54F8677D}" type="slidenum">
              <a:rPr lang="en-US" smtClean="0"/>
              <a:pPr/>
              <a:t>6</a:t>
            </a:fld>
            <a:endParaRPr lang="en-US"/>
          </a:p>
        </p:txBody>
      </p:sp>
      <p:pic>
        <p:nvPicPr>
          <p:cNvPr id="41" name="full_jpg14.jpg" descr="full_jpg14.jpg">
            <a:extLst>
              <a:ext uri="{FF2B5EF4-FFF2-40B4-BE49-F238E27FC236}">
                <a16:creationId xmlns:a16="http://schemas.microsoft.com/office/drawing/2014/main" id="{7AAB02C2-D759-DE4F-ACC4-7B6ED8CBE3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76926" y="3515"/>
            <a:ext cx="3415074" cy="6854485"/>
          </a:xfrm>
          <a:prstGeom prst="rect">
            <a:avLst/>
          </a:prstGeom>
          <a:ln w="12700">
            <a:miter lim="400000"/>
          </a:ln>
        </p:spPr>
      </p:pic>
      <p:sp>
        <p:nvSpPr>
          <p:cNvPr id="42" name="Rectangle 41">
            <a:extLst>
              <a:ext uri="{FF2B5EF4-FFF2-40B4-BE49-F238E27FC236}">
                <a16:creationId xmlns:a16="http://schemas.microsoft.com/office/drawing/2014/main" id="{3565736E-DBD2-E84C-9B37-CE731F0094CD}"/>
              </a:ext>
            </a:extLst>
          </p:cNvPr>
          <p:cNvSpPr/>
          <p:nvPr/>
        </p:nvSpPr>
        <p:spPr>
          <a:xfrm>
            <a:off x="8776926" y="0"/>
            <a:ext cx="3415074" cy="6854484"/>
          </a:xfrm>
          <a:prstGeom prst="rect">
            <a:avLst/>
          </a:prstGeom>
          <a:gradFill flip="none" rotWithShape="1">
            <a:gsLst>
              <a:gs pos="50000">
                <a:srgbClr val="312775">
                  <a:alpha val="40000"/>
                </a:srgbClr>
              </a:gs>
              <a:gs pos="0">
                <a:srgbClr val="580F3A">
                  <a:alpha val="60077"/>
                </a:srgbClr>
              </a:gs>
              <a:gs pos="100000">
                <a:srgbClr val="0B3C90">
                  <a:alpha val="40139"/>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276D3A4E-1A45-FBE1-AC91-22B235839BDA}"/>
              </a:ext>
            </a:extLst>
          </p:cNvPr>
          <p:cNvSpPr>
            <a:spLocks noGrp="1"/>
          </p:cNvSpPr>
          <p:nvPr>
            <p:ph type="body" sz="quarter" idx="22"/>
          </p:nvPr>
        </p:nvSpPr>
        <p:spPr/>
        <p:txBody>
          <a:bodyPr/>
          <a:lstStyle/>
          <a:p>
            <a:r>
              <a:rPr lang="en-US" dirty="0"/>
              <a:t>Formulation (competed) - A Team Sport</a:t>
            </a:r>
          </a:p>
        </p:txBody>
      </p:sp>
      <p:pic>
        <p:nvPicPr>
          <p:cNvPr id="7" name="Picture 6" descr="A diagram of a diagram of a project management&#10;&#10;Description automatically generated">
            <a:extLst>
              <a:ext uri="{FF2B5EF4-FFF2-40B4-BE49-F238E27FC236}">
                <a16:creationId xmlns:a16="http://schemas.microsoft.com/office/drawing/2014/main" id="{DFB4E067-B2C5-45C4-604D-096065EB48FD}"/>
              </a:ext>
            </a:extLst>
          </p:cNvPr>
          <p:cNvPicPr>
            <a:picLocks noChangeAspect="1"/>
          </p:cNvPicPr>
          <p:nvPr/>
        </p:nvPicPr>
        <p:blipFill>
          <a:blip r:embed="rId3"/>
          <a:stretch>
            <a:fillRect/>
          </a:stretch>
        </p:blipFill>
        <p:spPr>
          <a:xfrm>
            <a:off x="503386" y="1558923"/>
            <a:ext cx="7772400" cy="4719873"/>
          </a:xfrm>
          <a:prstGeom prst="rect">
            <a:avLst/>
          </a:prstGeom>
        </p:spPr>
      </p:pic>
    </p:spTree>
    <p:extLst>
      <p:ext uri="{BB962C8B-B14F-4D97-AF65-F5344CB8AC3E}">
        <p14:creationId xmlns:p14="http://schemas.microsoft.com/office/powerpoint/2010/main" val="23241060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 Placeholder 1"/>
          <p:cNvSpPr txBox="1">
            <a:spLocks noGrp="1"/>
          </p:cNvSpPr>
          <p:nvPr>
            <p:ph type="body" sz="quarter" idx="22"/>
          </p:nvPr>
        </p:nvSpPr>
        <p:spPr>
          <a:prstGeom prst="rect">
            <a:avLst/>
          </a:prstGeom>
        </p:spPr>
        <p:txBody>
          <a:bodyPr>
            <a:normAutofit fontScale="92500" lnSpcReduction="20000"/>
          </a:bodyPr>
          <a:lstStyle/>
          <a:p>
            <a:r>
              <a:rPr lang="en-US" dirty="0"/>
              <a:t>Elements of a great flight proposal</a:t>
            </a:r>
          </a:p>
        </p:txBody>
      </p:sp>
      <p:sp>
        <p:nvSpPr>
          <p:cNvPr id="2" name="Slide Number Placeholder 1">
            <a:extLst>
              <a:ext uri="{FF2B5EF4-FFF2-40B4-BE49-F238E27FC236}">
                <a16:creationId xmlns:a16="http://schemas.microsoft.com/office/drawing/2014/main" id="{29C7AAA6-FA8E-3387-AD89-13D321CA62A3}"/>
              </a:ext>
            </a:extLst>
          </p:cNvPr>
          <p:cNvSpPr>
            <a:spLocks noGrp="1"/>
          </p:cNvSpPr>
          <p:nvPr>
            <p:ph type="sldNum" sz="quarter" idx="2"/>
          </p:nvPr>
        </p:nvSpPr>
        <p:spPr>
          <a:xfrm>
            <a:off x="241553" y="6454445"/>
            <a:ext cx="117020" cy="218137"/>
          </a:xfrm>
        </p:spPr>
        <p:txBody>
          <a:bodyPr/>
          <a:lstStyle/>
          <a:p>
            <a:fld id="{86CB4B4D-7CA3-9044-876B-883B54F8677D}" type="slidenum">
              <a:rPr lang="en-US" smtClean="0"/>
              <a:pPr/>
              <a:t>7</a:t>
            </a:fld>
            <a:endParaRPr lang="en-US"/>
          </a:p>
        </p:txBody>
      </p:sp>
      <p:pic>
        <p:nvPicPr>
          <p:cNvPr id="41" name="full_jpg14.jpg" descr="full_jpg14.jpg">
            <a:extLst>
              <a:ext uri="{FF2B5EF4-FFF2-40B4-BE49-F238E27FC236}">
                <a16:creationId xmlns:a16="http://schemas.microsoft.com/office/drawing/2014/main" id="{7AAB02C2-D759-DE4F-ACC4-7B6ED8CBE3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76926" y="3515"/>
            <a:ext cx="3415074" cy="6854485"/>
          </a:xfrm>
          <a:prstGeom prst="rect">
            <a:avLst/>
          </a:prstGeom>
          <a:ln w="12700">
            <a:miter lim="400000"/>
          </a:ln>
        </p:spPr>
      </p:pic>
      <p:sp>
        <p:nvSpPr>
          <p:cNvPr id="42" name="Rectangle 41">
            <a:extLst>
              <a:ext uri="{FF2B5EF4-FFF2-40B4-BE49-F238E27FC236}">
                <a16:creationId xmlns:a16="http://schemas.microsoft.com/office/drawing/2014/main" id="{3565736E-DBD2-E84C-9B37-CE731F0094CD}"/>
              </a:ext>
            </a:extLst>
          </p:cNvPr>
          <p:cNvSpPr/>
          <p:nvPr/>
        </p:nvSpPr>
        <p:spPr>
          <a:xfrm>
            <a:off x="8776926" y="0"/>
            <a:ext cx="3415074" cy="6854484"/>
          </a:xfrm>
          <a:prstGeom prst="rect">
            <a:avLst/>
          </a:prstGeom>
          <a:gradFill flip="none" rotWithShape="1">
            <a:gsLst>
              <a:gs pos="50000">
                <a:srgbClr val="312775">
                  <a:alpha val="40000"/>
                </a:srgbClr>
              </a:gs>
              <a:gs pos="0">
                <a:srgbClr val="580F3A">
                  <a:alpha val="60077"/>
                </a:srgbClr>
              </a:gs>
              <a:gs pos="100000">
                <a:srgbClr val="0B3C90">
                  <a:alpha val="40139"/>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C2D5F9E-FFD3-4B64-7344-F0EEFC42A16A}"/>
              </a:ext>
            </a:extLst>
          </p:cNvPr>
          <p:cNvSpPr txBox="1"/>
          <p:nvPr/>
        </p:nvSpPr>
        <p:spPr>
          <a:xfrm>
            <a:off x="503386" y="1406523"/>
            <a:ext cx="7496503" cy="493981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Compelling science goals, traceable to NASA and community priorities (NASA Science Plan, Decadal Survey…)</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 strong PI – a recognized leader in the field – supported by a well qualified, diverse team</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Clear ‘science traceability’ -  </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An understanding of the state of the art</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Identification of a key metric that defines science value, and an idea of how that science value changes as a function of capability </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description of the data set required to advance the state of the art (with quantitative justification)</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demonstration that the proposed concept can return the required data, with margin</a:t>
            </a:r>
          </a:p>
          <a:p>
            <a:pPr marL="342900" indent="-34290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Assessed as low risk (achievable within available resources)</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87369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 Placeholder 1"/>
          <p:cNvSpPr txBox="1">
            <a:spLocks noGrp="1"/>
          </p:cNvSpPr>
          <p:nvPr>
            <p:ph type="body" sz="quarter" idx="22"/>
          </p:nvPr>
        </p:nvSpPr>
        <p:spPr>
          <a:prstGeom prst="rect">
            <a:avLst/>
          </a:prstGeom>
        </p:spPr>
        <p:txBody>
          <a:bodyPr>
            <a:normAutofit fontScale="92500" lnSpcReduction="20000"/>
          </a:bodyPr>
          <a:lstStyle/>
          <a:p>
            <a:r>
              <a:rPr lang="en-US" dirty="0"/>
              <a:t>Getting Involved</a:t>
            </a:r>
          </a:p>
        </p:txBody>
      </p:sp>
      <p:sp>
        <p:nvSpPr>
          <p:cNvPr id="2" name="Slide Number Placeholder 1">
            <a:extLst>
              <a:ext uri="{FF2B5EF4-FFF2-40B4-BE49-F238E27FC236}">
                <a16:creationId xmlns:a16="http://schemas.microsoft.com/office/drawing/2014/main" id="{29C7AAA6-FA8E-3387-AD89-13D321CA62A3}"/>
              </a:ext>
            </a:extLst>
          </p:cNvPr>
          <p:cNvSpPr>
            <a:spLocks noGrp="1"/>
          </p:cNvSpPr>
          <p:nvPr>
            <p:ph type="sldNum" sz="quarter" idx="2"/>
          </p:nvPr>
        </p:nvSpPr>
        <p:spPr>
          <a:xfrm>
            <a:off x="241553" y="6454445"/>
            <a:ext cx="117020" cy="218137"/>
          </a:xfrm>
        </p:spPr>
        <p:txBody>
          <a:bodyPr/>
          <a:lstStyle/>
          <a:p>
            <a:fld id="{86CB4B4D-7CA3-9044-876B-883B54F8677D}" type="slidenum">
              <a:rPr lang="en-US" smtClean="0"/>
              <a:pPr/>
              <a:t>8</a:t>
            </a:fld>
            <a:endParaRPr lang="en-US"/>
          </a:p>
        </p:txBody>
      </p:sp>
      <p:pic>
        <p:nvPicPr>
          <p:cNvPr id="41" name="full_jpg14.jpg" descr="full_jpg14.jpg">
            <a:extLst>
              <a:ext uri="{FF2B5EF4-FFF2-40B4-BE49-F238E27FC236}">
                <a16:creationId xmlns:a16="http://schemas.microsoft.com/office/drawing/2014/main" id="{7AAB02C2-D759-DE4F-ACC4-7B6ED8CBE3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76926" y="3515"/>
            <a:ext cx="3415074" cy="6854485"/>
          </a:xfrm>
          <a:prstGeom prst="rect">
            <a:avLst/>
          </a:prstGeom>
          <a:ln w="12700">
            <a:miter lim="400000"/>
          </a:ln>
        </p:spPr>
      </p:pic>
      <p:sp>
        <p:nvSpPr>
          <p:cNvPr id="42" name="Rectangle 41">
            <a:extLst>
              <a:ext uri="{FF2B5EF4-FFF2-40B4-BE49-F238E27FC236}">
                <a16:creationId xmlns:a16="http://schemas.microsoft.com/office/drawing/2014/main" id="{3565736E-DBD2-E84C-9B37-CE731F0094CD}"/>
              </a:ext>
            </a:extLst>
          </p:cNvPr>
          <p:cNvSpPr/>
          <p:nvPr/>
        </p:nvSpPr>
        <p:spPr>
          <a:xfrm>
            <a:off x="8776926" y="0"/>
            <a:ext cx="3415074" cy="6854484"/>
          </a:xfrm>
          <a:prstGeom prst="rect">
            <a:avLst/>
          </a:prstGeom>
          <a:gradFill flip="none" rotWithShape="1">
            <a:gsLst>
              <a:gs pos="50000">
                <a:srgbClr val="312775">
                  <a:alpha val="40000"/>
                </a:srgbClr>
              </a:gs>
              <a:gs pos="0">
                <a:srgbClr val="580F3A">
                  <a:alpha val="60077"/>
                </a:srgbClr>
              </a:gs>
              <a:gs pos="100000">
                <a:srgbClr val="0B3C90">
                  <a:alpha val="40139"/>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C2D5F9E-FFD3-4B64-7344-F0EEFC42A16A}"/>
              </a:ext>
            </a:extLst>
          </p:cNvPr>
          <p:cNvSpPr txBox="1"/>
          <p:nvPr/>
        </p:nvSpPr>
        <p:spPr>
          <a:xfrm>
            <a:off x="503386" y="1406523"/>
            <a:ext cx="7891314" cy="463203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Read a Mission Announcement of Opportunity! (really)</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Volunteer to review NASA proposals </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Engage with the NASA Program Analysis Groups (</a:t>
            </a:r>
            <a:r>
              <a:rPr lang="en-US" sz="2000" dirty="0" err="1">
                <a:latin typeface="Arial" panose="020B0604020202020204" pitchFamily="34" charset="0"/>
                <a:cs typeface="Arial" panose="020B0604020202020204" pitchFamily="34" charset="0"/>
              </a:rPr>
              <a:t>ExoPAG</a:t>
            </a:r>
            <a:r>
              <a:rPr lang="en-US" sz="2000" dirty="0">
                <a:latin typeface="Arial" panose="020B0604020202020204" pitchFamily="34" charset="0"/>
                <a:cs typeface="Arial" panose="020B0604020202020204" pitchFamily="34" charset="0"/>
              </a:rPr>
              <a:t>, COPAG, </a:t>
            </a:r>
            <a:r>
              <a:rPr lang="en-US" sz="2000" dirty="0" err="1">
                <a:latin typeface="Arial" panose="020B0604020202020204" pitchFamily="34" charset="0"/>
                <a:cs typeface="Arial" panose="020B0604020202020204" pitchFamily="34" charset="0"/>
              </a:rPr>
              <a:t>PhysPAG</a:t>
            </a:r>
            <a:r>
              <a:rPr lang="en-US" sz="2000" dirty="0">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Meet a Program Scientist from HQ</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Develop a network of contacts outside your own institution (other universities, NASA Centers, </a:t>
            </a:r>
            <a:r>
              <a:rPr lang="en-US" sz="2000" dirty="0" err="1">
                <a:latin typeface="Arial" panose="020B0604020202020204" pitchFamily="34" charset="0"/>
                <a:cs typeface="Arial" panose="020B0604020202020204" pitchFamily="34" charset="0"/>
              </a:rPr>
              <a:t>etc</a:t>
            </a:r>
            <a:r>
              <a:rPr lang="en-US" sz="2000" dirty="0">
                <a:latin typeface="Arial" panose="020B0604020202020204" pitchFamily="34" charset="0"/>
                <a:cs typeface="Arial" panose="020B0604020202020204" pitchFamily="34" charset="0"/>
              </a:rPr>
              <a:t>) </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Find a mentor with flight experience </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Talk about your own ideas within your circle, and see if they gain traction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Take advantage of NASA-funded opportunities to learn more about formulation…</a:t>
            </a:r>
          </a:p>
        </p:txBody>
      </p:sp>
    </p:spTree>
    <p:extLst>
      <p:ext uri="{BB962C8B-B14F-4D97-AF65-F5344CB8AC3E}">
        <p14:creationId xmlns:p14="http://schemas.microsoft.com/office/powerpoint/2010/main" val="423222559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BEB34F-1981-5BD1-C44A-847F7AE7D564}"/>
              </a:ext>
            </a:extLst>
          </p:cNvPr>
          <p:cNvPicPr>
            <a:picLocks noChangeAspect="1"/>
          </p:cNvPicPr>
          <p:nvPr/>
        </p:nvPicPr>
        <p:blipFill>
          <a:blip r:embed="rId3"/>
          <a:stretch>
            <a:fillRect/>
          </a:stretch>
        </p:blipFill>
        <p:spPr>
          <a:xfrm>
            <a:off x="5923" y="8309"/>
            <a:ext cx="12186077" cy="6849691"/>
          </a:xfrm>
          <a:prstGeom prst="rect">
            <a:avLst/>
          </a:prstGeom>
        </p:spPr>
      </p:pic>
      <p:sp>
        <p:nvSpPr>
          <p:cNvPr id="2" name="TextBox 1">
            <a:extLst>
              <a:ext uri="{FF2B5EF4-FFF2-40B4-BE49-F238E27FC236}">
                <a16:creationId xmlns:a16="http://schemas.microsoft.com/office/drawing/2014/main" id="{B0BF7B7A-A6B3-9A4A-82D7-4D018B4E9155}"/>
              </a:ext>
            </a:extLst>
          </p:cNvPr>
          <p:cNvSpPr txBox="1"/>
          <p:nvPr/>
        </p:nvSpPr>
        <p:spPr>
          <a:xfrm>
            <a:off x="2006617" y="284353"/>
            <a:ext cx="8238153" cy="646331"/>
          </a:xfrm>
          <a:prstGeom prst="rect">
            <a:avLst/>
          </a:prstGeom>
          <a:noFill/>
        </p:spPr>
        <p:txBody>
          <a:bodyPr wrap="none" rtlCol="0">
            <a:spAutoFit/>
          </a:bodyPr>
          <a:lstStyle/>
          <a:p>
            <a:pPr algn="ctr" defTabSz="412740" hangingPunct="0">
              <a:defRPr/>
            </a:pPr>
            <a:r>
              <a:rPr lang="en-US" sz="3600" kern="0" dirty="0">
                <a:solidFill>
                  <a:srgbClr val="FFFFFF"/>
                </a:solidFill>
                <a:latin typeface="Arial" panose="020B0604020202020204" pitchFamily="34" charset="0"/>
                <a:cs typeface="Arial" panose="020B0604020202020204" pitchFamily="34" charset="0"/>
                <a:sym typeface="Helvetica Light"/>
              </a:rPr>
              <a:t>NASA Science Mission Design Schools</a:t>
            </a:r>
          </a:p>
        </p:txBody>
      </p:sp>
      <p:sp>
        <p:nvSpPr>
          <p:cNvPr id="9" name="TextBox 8">
            <a:extLst>
              <a:ext uri="{FF2B5EF4-FFF2-40B4-BE49-F238E27FC236}">
                <a16:creationId xmlns:a16="http://schemas.microsoft.com/office/drawing/2014/main" id="{75D7076F-7F68-1E93-3B27-9D339A046E2E}"/>
              </a:ext>
            </a:extLst>
          </p:cNvPr>
          <p:cNvSpPr txBox="1"/>
          <p:nvPr/>
        </p:nvSpPr>
        <p:spPr>
          <a:xfrm>
            <a:off x="291548" y="4886127"/>
            <a:ext cx="11608904" cy="1446550"/>
          </a:xfrm>
          <a:prstGeom prst="rect">
            <a:avLst/>
          </a:prstGeom>
          <a:noFill/>
        </p:spPr>
        <p:txBody>
          <a:bodyPr wrap="square" rtlCol="0">
            <a:spAutoFit/>
          </a:bodyPr>
          <a:lstStyle/>
          <a:p>
            <a:pPr algn="ctr" defTabSz="412740" hangingPunct="0">
              <a:defRPr/>
            </a:pPr>
            <a:r>
              <a:rPr lang="en-US" sz="2400" kern="0" dirty="0">
                <a:solidFill>
                  <a:srgbClr val="FFFFFF"/>
                </a:solidFill>
                <a:latin typeface="Helvetica Light"/>
                <a:sym typeface="Helvetica Light"/>
              </a:rPr>
              <a:t>3-month immersive graduate-level early-career professional experience to design hypothesis-driven science mission concepts with JPL’s Project Design Team X.</a:t>
            </a:r>
          </a:p>
          <a:p>
            <a:pPr algn="ctr" defTabSz="412740" hangingPunct="0">
              <a:defRPr/>
            </a:pPr>
            <a:endParaRPr lang="en-US" sz="2000" kern="0" dirty="0">
              <a:solidFill>
                <a:srgbClr val="FFFFFF"/>
              </a:solidFill>
              <a:latin typeface="Helvetica Light"/>
              <a:sym typeface="Helvetica Light"/>
            </a:endParaRPr>
          </a:p>
          <a:p>
            <a:pPr algn="ctr" defTabSz="412740" hangingPunct="0">
              <a:defRPr/>
            </a:pPr>
            <a:r>
              <a:rPr lang="en-US" sz="2000" kern="0" dirty="0" err="1">
                <a:solidFill>
                  <a:srgbClr val="FFFFFF"/>
                </a:solidFill>
                <a:latin typeface="Helvetica Light"/>
                <a:sym typeface="Helvetica Light"/>
              </a:rPr>
              <a:t>Heliophysics</a:t>
            </a:r>
            <a:r>
              <a:rPr lang="en-US" sz="2000" kern="0" dirty="0">
                <a:solidFill>
                  <a:srgbClr val="FFFFFF"/>
                </a:solidFill>
                <a:latin typeface="Helvetica Light"/>
                <a:sym typeface="Helvetica Light"/>
              </a:rPr>
              <a:t>                                             Planetary Science                                           Astrophysics</a:t>
            </a:r>
          </a:p>
        </p:txBody>
      </p:sp>
    </p:spTree>
    <p:extLst>
      <p:ext uri="{BB962C8B-B14F-4D97-AF65-F5344CB8AC3E}">
        <p14:creationId xmlns:p14="http://schemas.microsoft.com/office/powerpoint/2010/main" val="539452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2462</TotalTime>
  <Words>505</Words>
  <Application>Microsoft Macintosh PowerPoint</Application>
  <PresentationFormat>Widescreen</PresentationFormat>
  <Paragraphs>66</Paragraphs>
  <Slides>13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Aptos Display</vt:lpstr>
      <vt:lpstr>Arial</vt:lpstr>
      <vt:lpstr>Calibri</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NASA’s PI Launchpad</vt:lpstr>
      <vt:lpstr>Typical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Ziemer, John K (US 7130)</dc:creator>
  <cp:lastModifiedBy>Grogan, Keith (US 7110)</cp:lastModifiedBy>
  <cp:revision>7</cp:revision>
  <dcterms:created xsi:type="dcterms:W3CDTF">2023-02-20T20:06:05Z</dcterms:created>
  <dcterms:modified xsi:type="dcterms:W3CDTF">2024-07-21T01:53:02Z</dcterms:modified>
</cp:coreProperties>
</file>