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8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1497428-1829-4247-99C7-4E0FDD27DC8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891DD6-AADC-214D-BD7B-880275E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88F0-98BB-D94D-811E-301FFE3B6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/>
          <a:lstStyle/>
          <a:p>
            <a:pPr algn="ctr"/>
            <a:r>
              <a:rPr lang="en-US" dirty="0"/>
              <a:t>Applying Science to 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824AC-3280-1E4D-ACBF-82A17AE3A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 Look at the Fictional Planet </a:t>
            </a:r>
            <a:r>
              <a:rPr lang="en-US" i="1" dirty="0"/>
              <a:t>Mesklin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FBBE29EB-552C-3141-AF7D-779A2E53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93" y="1011477"/>
            <a:ext cx="2433860" cy="4990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53DBD-F8E0-0C48-9993-400AB14B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43" y="1874468"/>
            <a:ext cx="3653304" cy="32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3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{4EE5708D-6822-3846-930C-1065FB512EB9}tf10001070</Template>
  <TotalTime>8</TotalTime>
  <Words>11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Rockwell</vt:lpstr>
      <vt:lpstr>Rockwell Condensed</vt:lpstr>
      <vt:lpstr>Rockwell Extra Bold</vt:lpstr>
      <vt:lpstr>Wingdings</vt:lpstr>
      <vt:lpstr>Wood Type</vt:lpstr>
      <vt:lpstr>Applying Science to Fiction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Science to Fiction</dc:title>
  <dc:creator>Matthew McKinney</dc:creator>
  <cp:lastModifiedBy>Matthew McKinney</cp:lastModifiedBy>
  <cp:revision>5</cp:revision>
  <dcterms:created xsi:type="dcterms:W3CDTF">2018-08-27T20:03:29Z</dcterms:created>
  <dcterms:modified xsi:type="dcterms:W3CDTF">2018-09-17T19:47:01Z</dcterms:modified>
</cp:coreProperties>
</file>