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 showGuide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599D-9723-0942-A0E6-4958EF31F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70FE8-8DBB-584E-9A39-40F990059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64E84-A395-484D-BA17-F90CF34A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F1FBC-CDB5-444B-8A07-878C67C5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8007B-4DFC-2845-A1DA-99BE67F6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913D-3E5C-5E41-8399-39468449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63C9-DA2C-C84D-9920-C74B06CEC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051BD-CA10-DA4B-9997-AD0B065E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E75DD-23DE-0849-A6B3-E73786C8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CAE03-A667-B04D-A6CC-9CCFDDCD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B3922-C12B-3E40-997C-5F419B424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651E6-EF35-6743-A9E1-3658357C6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B2AA-464B-FC48-9ECC-A426186B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B8AF-D4EC-3C4A-95F3-58CB4719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C62E3-5542-CF43-85BC-31ACF2EF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BA9D-BCE6-BC42-B476-951840BE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C2F4-04DF-7242-8BF5-BBE915A3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1CC9-C798-9649-90CB-7753532D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9F437-EFDB-8C47-9402-15331AD3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16985-0332-3940-84E2-F557B5EC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36F6-EAAD-EB4C-AF50-BE7D5911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BECCE-494F-2240-B8CF-BF811273A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8BE3-9D4B-8842-A57F-6D69BC37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972E0-A9F4-7448-81D3-0CBD0262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4F7-F0C8-8C4F-8BB5-B877888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CB1E-417F-A648-92B4-BBA7826B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6F50-5015-CE4B-9F99-102DE6971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337DD-AD04-4844-A481-501F59463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1B4C3-8AF9-9845-B08A-B010524C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D396A-359F-3843-9C17-82082BB5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5A1DF-997D-5D46-AD18-AC3B0EAC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EFAE-7714-E249-8AC8-B30453B0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F9AD7-C39D-2044-9C62-01B9D3B9D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5BBB5-3D85-0C47-9B2E-7FDD9492D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606F4-FC1A-1244-8DC4-8F4DDD766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0191F-C2F8-CF4C-88DA-41E778F61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070D4-736F-9546-810F-7BC2D4CB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E9822-E96C-5544-B7CE-414C58A2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02128-15B3-8C4D-AD71-C8D6B053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3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F4A5-0930-CC4F-83DE-1C31CB82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793EF-8A46-1547-BC8C-434CA47F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D4F64-8D88-A14A-A66A-BF8ADF77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68209-B0FF-1045-9E70-114FD9DC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A06D3-D062-6F49-8AE2-6887C097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F1063-9B2D-2841-AECE-3D28453C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23745-FDEA-1944-B8C2-EAC70A96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40DB-7AA5-AD4E-853A-3788AC2E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5DAB-F9D2-154A-980C-23D375D55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A5D6C-961A-2A49-9C8B-7E5E815AC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8044D-9774-D343-9BA6-735FE9FE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620AD-025B-FA49-B307-3CA11093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9976C-6237-2A4C-AE63-39BB4DDB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3A23-9E4E-1C46-8E64-03EFC3F4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FFED5-38B5-3442-B090-2CF0B66B4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1D14B-04E0-4F4B-938C-CA3A66E19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7D786-FE69-0F4A-AFE0-C92E645F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891B8-E3C7-4443-817E-ACCC48F7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31619-35A9-2944-8D23-9C977B7D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5D867-6935-E94F-B84E-75E9D238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A64EB-72A9-F243-9EF4-DD49B4CE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3493-C742-F445-AE8D-C3AE7D64A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4793-D045-0B4E-8DDE-CF3E105D13E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74381-AAAE-5047-9973-4B53DF43A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5448-7D67-0645-B74A-B50E34448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098B-D9F9-D348-B8E4-3A89C7A3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72630-326D-D34F-9E3D-00EBF0CB16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472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6C91D-7BB4-444D-B07E-F8E6F3BA1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hear it for the citizen scientists!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F0D91-C057-9F45-9BEF-D67A93CA2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Jessie Christiansen, IPAC</a:t>
            </a:r>
          </a:p>
          <a:p>
            <a:r>
              <a:rPr lang="en-US" dirty="0">
                <a:solidFill>
                  <a:schemeClr val="bg1"/>
                </a:solidFill>
              </a:rPr>
              <a:t>Rob </a:t>
            </a:r>
            <a:r>
              <a:rPr lang="en-US" dirty="0" err="1">
                <a:solidFill>
                  <a:schemeClr val="bg1"/>
                </a:solidFill>
              </a:rPr>
              <a:t>Zellem</a:t>
            </a:r>
            <a:r>
              <a:rPr lang="en-US" dirty="0">
                <a:solidFill>
                  <a:schemeClr val="bg1"/>
                </a:solidFill>
              </a:rPr>
              <a:t>, JPL</a:t>
            </a:r>
          </a:p>
          <a:p>
            <a:r>
              <a:rPr lang="en-US" dirty="0">
                <a:solidFill>
                  <a:schemeClr val="bg1"/>
                </a:solidFill>
              </a:rPr>
              <a:t>Moderator: Liz Landau, JPL</a:t>
            </a:r>
          </a:p>
        </p:txBody>
      </p:sp>
    </p:spTree>
    <p:extLst>
      <p:ext uri="{BB962C8B-B14F-4D97-AF65-F5344CB8AC3E}">
        <p14:creationId xmlns:p14="http://schemas.microsoft.com/office/powerpoint/2010/main" val="387383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4FE7-4ED4-F148-9555-43938DFC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does citizen science?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EC11A-D193-4B47-8F91-58205E8CF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3822463" cy="21526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86054-4CE7-C540-BE27-12BCA15A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62" y="1690688"/>
            <a:ext cx="4015055" cy="2255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9C772-DE9B-134B-9C82-9FB289788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388" y="4446985"/>
            <a:ext cx="2471737" cy="1853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C2B356-BB8F-C441-BC30-CDAA67311B2C}"/>
              </a:ext>
            </a:extLst>
          </p:cNvPr>
          <p:cNvSpPr txBox="1"/>
          <p:nvPr/>
        </p:nvSpPr>
        <p:spPr>
          <a:xfrm>
            <a:off x="723901" y="3976847"/>
            <a:ext cx="315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Judy Schmidt, image processing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588BB-D738-A34E-ACB4-5D6F4A3CFF91}"/>
              </a:ext>
            </a:extLst>
          </p:cNvPr>
          <p:cNvSpPr txBox="1"/>
          <p:nvPr/>
        </p:nvSpPr>
        <p:spPr>
          <a:xfrm>
            <a:off x="6557962" y="3976847"/>
            <a:ext cx="330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Alton Spencer, finding exoplanets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7F0CA-CB4D-E649-B52B-EC4CA1F6076A}"/>
              </a:ext>
            </a:extLst>
          </p:cNvPr>
          <p:cNvSpPr txBox="1"/>
          <p:nvPr/>
        </p:nvSpPr>
        <p:spPr>
          <a:xfrm>
            <a:off x="4143375" y="6300789"/>
            <a:ext cx="33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 Hamlet, finding brown dwarfs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EF7B6-D446-2345-ADFA-330066BDD1E2}"/>
              </a:ext>
            </a:extLst>
          </p:cNvPr>
          <p:cNvSpPr txBox="1"/>
          <p:nvPr/>
        </p:nvSpPr>
        <p:spPr>
          <a:xfrm>
            <a:off x="7048398" y="4907985"/>
            <a:ext cx="471905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More “people” stories:</a:t>
            </a:r>
          </a:p>
          <a:p>
            <a:r>
              <a:rPr lang="en-US" sz="2400" dirty="0" err="1">
                <a:solidFill>
                  <a:sysClr val="windowText" lastClr="000000"/>
                </a:solidFill>
              </a:rPr>
              <a:t>solarsystem.nasa.gov</a:t>
            </a:r>
            <a:r>
              <a:rPr lang="en-US" sz="2400" dirty="0">
                <a:solidFill>
                  <a:sysClr val="windowText" lastClr="000000"/>
                </a:solidFill>
              </a:rPr>
              <a:t>/</a:t>
            </a:r>
            <a:r>
              <a:rPr lang="en-US" sz="2400" dirty="0" err="1">
                <a:solidFill>
                  <a:sysClr val="windowText" lastClr="000000"/>
                </a:solidFill>
              </a:rPr>
              <a:t>citizenscience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4FE7-4ED4-F148-9555-43938DFC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Real discoveries are made via citizen 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F12CA-47CD-654A-9572-218A4D3FE83C}"/>
              </a:ext>
            </a:extLst>
          </p:cNvPr>
          <p:cNvSpPr txBox="1"/>
          <p:nvPr/>
        </p:nvSpPr>
        <p:spPr>
          <a:xfrm>
            <a:off x="7000875" y="2386013"/>
            <a:ext cx="20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Exoplanet Explorers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23230-542E-E947-863C-FAF85EFA8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46" y="1291580"/>
            <a:ext cx="9174554" cy="5160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CDAA4-687B-B94D-8E2A-F1AE937DB133}"/>
              </a:ext>
            </a:extLst>
          </p:cNvPr>
          <p:cNvSpPr txBox="1"/>
          <p:nvPr/>
        </p:nvSpPr>
        <p:spPr>
          <a:xfrm>
            <a:off x="8280400" y="6419334"/>
            <a:ext cx="296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Artist concept, K2-138 system</a:t>
            </a:r>
          </a:p>
        </p:txBody>
      </p:sp>
    </p:spTree>
    <p:extLst>
      <p:ext uri="{BB962C8B-B14F-4D97-AF65-F5344CB8AC3E}">
        <p14:creationId xmlns:p14="http://schemas.microsoft.com/office/powerpoint/2010/main" val="173514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4FE7-4ED4-F148-9555-43938DFC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Citizen science projects we’re talking about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5C068-4205-4244-BD30-4F3A59BE1A53}"/>
              </a:ext>
            </a:extLst>
          </p:cNvPr>
          <p:cNvSpPr txBox="1"/>
          <p:nvPr/>
        </p:nvSpPr>
        <p:spPr>
          <a:xfrm>
            <a:off x="3412996" y="1690688"/>
            <a:ext cx="462940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endParaRPr lang="en-US" sz="2400" dirty="0">
              <a:solidFill>
                <a:schemeClr val="bg1"/>
              </a:solidFill>
            </a:endParaRPr>
          </a:p>
          <a:p>
            <a:pPr lvl="1" algn="ctr"/>
            <a:r>
              <a:rPr lang="en-US" sz="2400" i="1" dirty="0">
                <a:solidFill>
                  <a:schemeClr val="bg1"/>
                </a:solidFill>
              </a:rPr>
              <a:t>NASA’S UNIVERSE OF LEARNING</a:t>
            </a:r>
          </a:p>
          <a:p>
            <a:pPr lvl="1" algn="ctr"/>
            <a:r>
              <a:rPr lang="en-US" sz="2400" dirty="0" err="1">
                <a:solidFill>
                  <a:schemeClr val="bg1"/>
                </a:solidFill>
              </a:rPr>
              <a:t>MicroObservatory</a:t>
            </a:r>
            <a:endParaRPr lang="en-US" sz="2400" dirty="0">
              <a:solidFill>
                <a:schemeClr val="bg1"/>
              </a:solidFill>
            </a:endParaRPr>
          </a:p>
          <a:p>
            <a:pPr lvl="2" algn="ctr"/>
            <a:r>
              <a:rPr lang="en-US" sz="2400" dirty="0">
                <a:solidFill>
                  <a:schemeClr val="bg1"/>
                </a:solidFill>
              </a:rPr>
              <a:t>http://</a:t>
            </a:r>
            <a:r>
              <a:rPr lang="en-US" sz="2400" dirty="0" err="1">
                <a:solidFill>
                  <a:schemeClr val="bg1"/>
                </a:solidFill>
              </a:rPr>
              <a:t>microobservatory.org</a:t>
            </a:r>
            <a:endParaRPr lang="en-US" sz="2400" dirty="0">
              <a:solidFill>
                <a:schemeClr val="bg1"/>
              </a:solidFill>
            </a:endParaRPr>
          </a:p>
          <a:p>
            <a:pPr lvl="1" algn="ctr"/>
            <a:r>
              <a:rPr lang="en-US" sz="2400" dirty="0">
                <a:solidFill>
                  <a:schemeClr val="bg1"/>
                </a:solidFill>
              </a:rPr>
              <a:t>GORT/GTN</a:t>
            </a:r>
          </a:p>
          <a:p>
            <a:pPr lvl="2" algn="ctr"/>
            <a:r>
              <a:rPr lang="en-US" sz="2400" dirty="0">
                <a:solidFill>
                  <a:schemeClr val="bg1"/>
                </a:solidFill>
              </a:rPr>
              <a:t>http://</a:t>
            </a:r>
            <a:r>
              <a:rPr lang="en-US" sz="2400" dirty="0" err="1">
                <a:solidFill>
                  <a:schemeClr val="bg1"/>
                </a:solidFill>
              </a:rPr>
              <a:t>gtn.sonoma.edu</a:t>
            </a:r>
            <a:endParaRPr lang="en-US" sz="2400" dirty="0">
              <a:solidFill>
                <a:schemeClr val="bg1"/>
              </a:solidFill>
            </a:endParaRPr>
          </a:p>
          <a:p>
            <a:pPr lvl="1" algn="ctr"/>
            <a:r>
              <a:rPr lang="en-US" sz="2400" dirty="0">
                <a:solidFill>
                  <a:schemeClr val="bg1"/>
                </a:solidFill>
              </a:rPr>
              <a:t>PANOPTES</a:t>
            </a:r>
          </a:p>
          <a:p>
            <a:pPr lvl="2" algn="ctr"/>
            <a:r>
              <a:rPr lang="en-US" sz="2400" dirty="0">
                <a:solidFill>
                  <a:schemeClr val="bg1"/>
                </a:solidFill>
              </a:rPr>
              <a:t>http://</a:t>
            </a:r>
            <a:r>
              <a:rPr lang="en-US" sz="2400" dirty="0" err="1">
                <a:solidFill>
                  <a:schemeClr val="bg1"/>
                </a:solidFill>
              </a:rPr>
              <a:t>projectpanoptes.org</a:t>
            </a:r>
            <a:endParaRPr lang="en-US" sz="2400" dirty="0">
              <a:solidFill>
                <a:schemeClr val="bg1"/>
              </a:solidFill>
            </a:endParaRPr>
          </a:p>
          <a:p>
            <a:pPr lvl="2"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       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ZOONIVERSE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Exoplanet Explorers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http://</a:t>
            </a:r>
            <a:r>
              <a:rPr lang="en-US" sz="2400" dirty="0" err="1">
                <a:solidFill>
                  <a:schemeClr val="bg1"/>
                </a:solidFill>
              </a:rPr>
              <a:t>exoplanetexplorers.org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F12CA-47CD-654A-9572-218A4D3FE83C}"/>
              </a:ext>
            </a:extLst>
          </p:cNvPr>
          <p:cNvSpPr txBox="1"/>
          <p:nvPr/>
        </p:nvSpPr>
        <p:spPr>
          <a:xfrm>
            <a:off x="7000875" y="2386013"/>
            <a:ext cx="20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Exoplanet Explorers</a:t>
            </a:r>
          </a:p>
          <a:p>
            <a:endParaRPr lang="en-US" dirty="0"/>
          </a:p>
        </p:txBody>
      </p:sp>
      <p:pic>
        <p:nvPicPr>
          <p:cNvPr id="13" name="introVideo">
            <a:hlinkClick r:id="" action="ppaction://media"/>
            <a:extLst>
              <a:ext uri="{FF2B5EF4-FFF2-40B4-BE49-F238E27FC236}">
                <a16:creationId xmlns:a16="http://schemas.microsoft.com/office/drawing/2014/main" id="{9974703F-CCAF-D04C-8197-DEC80BF1C0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658" y="2563546"/>
            <a:ext cx="3480274" cy="1957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E735AB-EB27-6E40-8EC3-B579EB2B0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970" y="2563546"/>
            <a:ext cx="3069831" cy="20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C9E0D-8F1B-FC45-845D-CEB3DB2C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534442" y="0"/>
            <a:ext cx="9095583" cy="68216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CF0D91-C057-9F45-9BEF-D67A93CA2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912"/>
            <a:ext cx="9144000" cy="27701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Jessie:</a:t>
            </a:r>
          </a:p>
          <a:p>
            <a:r>
              <a:rPr lang="en-US" dirty="0" err="1">
                <a:solidFill>
                  <a:schemeClr val="bg1"/>
                </a:solidFill>
              </a:rPr>
              <a:t>christia@ipac.caltech.edu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Rob:</a:t>
            </a:r>
          </a:p>
          <a:p>
            <a:r>
              <a:rPr lang="en-US" dirty="0" err="1">
                <a:solidFill>
                  <a:schemeClr val="bg1"/>
                </a:solidFill>
              </a:rPr>
              <a:t>Robert.T.Zellem@jpl.nasa.gov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Liz:</a:t>
            </a:r>
          </a:p>
          <a:p>
            <a:r>
              <a:rPr lang="en-US" dirty="0" err="1">
                <a:solidFill>
                  <a:schemeClr val="bg1"/>
                </a:solidFill>
              </a:rPr>
              <a:t>Elizabeth.Landau@jpl.nasa.gov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6C91D-7BB4-444D-B07E-F8E6F3BA1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66643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147</Words>
  <Application>Microsoft Macintosh PowerPoint</Application>
  <PresentationFormat>Widescreen</PresentationFormat>
  <Paragraphs>37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Let’s hear it for the citizen scientists!</vt:lpstr>
      <vt:lpstr>Who does citizen science?</vt:lpstr>
      <vt:lpstr>Real discoveries are made via citizen science</vt:lpstr>
      <vt:lpstr>Citizen science projects we’re talking about</vt:lpstr>
      <vt:lpstr>Contacts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hear it for the citizen scientists!</dc:title>
  <dc:creator>Liz Landau</dc:creator>
  <cp:lastModifiedBy>Liz Landau</cp:lastModifiedBy>
  <cp:revision>12</cp:revision>
  <dcterms:created xsi:type="dcterms:W3CDTF">2018-09-17T06:17:58Z</dcterms:created>
  <dcterms:modified xsi:type="dcterms:W3CDTF">2018-09-17T21:51:28Z</dcterms:modified>
</cp:coreProperties>
</file>